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65" r:id="rId3"/>
    <p:sldId id="266" r:id="rId4"/>
    <p:sldId id="267" r:id="rId5"/>
    <p:sldId id="259" r:id="rId6"/>
    <p:sldId id="260" r:id="rId7"/>
    <p:sldId id="268" r:id="rId8"/>
    <p:sldId id="269" r:id="rId9"/>
    <p:sldId id="261" r:id="rId10"/>
    <p:sldId id="270" r:id="rId11"/>
    <p:sldId id="262" r:id="rId12"/>
    <p:sldId id="274" r:id="rId13"/>
    <p:sldId id="276" r:id="rId14"/>
    <p:sldId id="278" r:id="rId15"/>
    <p:sldId id="279" r:id="rId16"/>
    <p:sldId id="280" r:id="rId17"/>
    <p:sldId id="275" r:id="rId18"/>
    <p:sldId id="277" r:id="rId19"/>
    <p:sldId id="281" r:id="rId20"/>
    <p:sldId id="282" r:id="rId21"/>
  </p:sldIdLst>
  <p:sldSz cx="12192000" cy="6858000"/>
  <p:notesSz cx="6858000" cy="9144000"/>
  <p:embeddedFontLst>
    <p:embeddedFont>
      <p:font typeface="나눔스퀘어 Light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8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4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357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2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292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56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8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749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74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54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19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11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70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2021-08-27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45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09270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270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/>
            <a:r>
              <a:rPr lang="en-US" altLang="ko-KR" sz="2800" b="1">
                <a:solidFill>
                  <a:prstClr val="white"/>
                </a:solidFill>
              </a:rPr>
              <a:t>[Chicken Store Data] </a:t>
            </a:r>
            <a:endParaRPr lang="en-US" altLang="ko-KR" sz="28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800">
                <a:solidFill>
                  <a:prstClr val="white"/>
                </a:solidFill>
              </a:rPr>
              <a:t>I love chicken, you love chicken, We love chicken.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5212874" y="1830008"/>
            <a:ext cx="9614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8CD0F4-9417-402A-9911-8B02BC66C4E6}"/>
              </a:ext>
            </a:extLst>
          </p:cNvPr>
          <p:cNvSpPr/>
          <p:nvPr/>
        </p:nvSpPr>
        <p:spPr>
          <a:xfrm>
            <a:off x="5955934" y="263474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90366" y="782595"/>
            <a:ext cx="89964" cy="6075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02200" y="-17605"/>
            <a:ext cx="89964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30F211-5D0C-4621-97B5-B75DD0C63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94" y="196465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DB808F-BF2B-4AAB-BA67-79C3C199FC4C}"/>
              </a:ext>
            </a:extLst>
          </p:cNvPr>
          <p:cNvSpPr/>
          <p:nvPr/>
        </p:nvSpPr>
        <p:spPr>
          <a:xfrm>
            <a:off x="5242179" y="128426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kern="0">
                <a:solidFill>
                  <a:prstClr val="white"/>
                </a:solidFill>
              </a:rPr>
              <a:t>수집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39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How Do we Crawl it</a:t>
            </a:r>
          </a:p>
          <a:p>
            <a:pPr lvl="1">
              <a:lnSpc>
                <a:spcPct val="150000"/>
              </a:lnSpc>
            </a:pPr>
            <a:r>
              <a:rPr lang="en-US" altLang="ko-KR" sz="1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>
                <a:solidFill>
                  <a:prstClr val="white"/>
                </a:solidFill>
              </a:rPr>
              <a:t>03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3C4D71-BD6B-4F2B-A9A7-DB324612E2A6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412448-9DD9-4188-813B-9A7658BE6376}"/>
              </a:ext>
            </a:extLst>
          </p:cNvPr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1D8759-0199-4E2B-8753-54CBBC0E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07BF7A8-05CF-4055-807D-87E501B9FAA5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961BE-D07B-42B5-A870-2020F017A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726" y="960079"/>
            <a:ext cx="3851274" cy="2403292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320E45-7EA6-4FAA-A3B9-8A77675B0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6" y="4657725"/>
            <a:ext cx="8378075" cy="2109491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F71FE-D0A1-4C4E-BD8F-E92C9E19E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94" y="1246808"/>
            <a:ext cx="5015157" cy="390570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827546-DFF0-4ED4-A24A-0ECB7071598F}"/>
              </a:ext>
            </a:extLst>
          </p:cNvPr>
          <p:cNvSpPr/>
          <p:nvPr/>
        </p:nvSpPr>
        <p:spPr>
          <a:xfrm>
            <a:off x="2339976" y="1742675"/>
            <a:ext cx="960323" cy="1432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2E81D1-7C19-45A6-989F-E6D1AE2DE993}"/>
              </a:ext>
            </a:extLst>
          </p:cNvPr>
          <p:cNvCxnSpPr>
            <a:stCxn id="11" idx="3"/>
          </p:cNvCxnSpPr>
          <p:nvPr/>
        </p:nvCxnSpPr>
        <p:spPr>
          <a:xfrm>
            <a:off x="3300299" y="1814313"/>
            <a:ext cx="2402595" cy="15695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7F50A8B-94BD-4507-AFEA-D7FEADAD55DF}"/>
              </a:ext>
            </a:extLst>
          </p:cNvPr>
          <p:cNvCxnSpPr>
            <a:cxnSpLocks/>
          </p:cNvCxnSpPr>
          <p:nvPr/>
        </p:nvCxnSpPr>
        <p:spPr>
          <a:xfrm flipH="1">
            <a:off x="4170363" y="5152517"/>
            <a:ext cx="2619736" cy="10759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A8FFC3D-DC5B-472C-9A30-280098ED02D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5464768" y="5152517"/>
            <a:ext cx="2745705" cy="107596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69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What should we save it</a:t>
            </a:r>
            <a:endParaRPr lang="en-US" altLang="ko-KR" sz="16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>
                <a:solidFill>
                  <a:prstClr val="white"/>
                </a:solidFill>
              </a:rPr>
              <a:t>04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89B9E6-C175-413F-9AF0-8258962E2010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F44167-235D-4028-9594-74217B44026C}"/>
              </a:ext>
            </a:extLst>
          </p:cNvPr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18FC3BE-93CB-45F4-B6C1-F14E4D90B0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6ACE51-6E7E-4EEF-9593-6D007B3D62E7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8C42B-3115-4A08-A8CF-348F61C4C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214" y="1068345"/>
            <a:ext cx="7354326" cy="22196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581615-930E-43A3-A78F-07AA97834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41" y="3277885"/>
            <a:ext cx="6364275" cy="33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09270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270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/>
            <a:r>
              <a:rPr lang="en-US" altLang="ko-KR" sz="2800" b="1">
                <a:solidFill>
                  <a:prstClr val="white"/>
                </a:solidFill>
              </a:rPr>
              <a:t>[Chicken Store Data] </a:t>
            </a:r>
            <a:endParaRPr lang="en-US" altLang="ko-KR" sz="28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800">
                <a:solidFill>
                  <a:prstClr val="white"/>
                </a:solidFill>
              </a:rPr>
              <a:t>I love chicken, you love chicken, We love chicken.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5212874" y="1830008"/>
            <a:ext cx="9614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8CD0F4-9417-402A-9911-8B02BC66C4E6}"/>
              </a:ext>
            </a:extLst>
          </p:cNvPr>
          <p:cNvSpPr/>
          <p:nvPr/>
        </p:nvSpPr>
        <p:spPr>
          <a:xfrm>
            <a:off x="5955934" y="263474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90366" y="782595"/>
            <a:ext cx="89964" cy="6075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02200" y="-17605"/>
            <a:ext cx="89964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30F211-5D0C-4621-97B5-B75DD0C63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94" y="196465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DB808F-BF2B-4AAB-BA67-79C3C199FC4C}"/>
              </a:ext>
            </a:extLst>
          </p:cNvPr>
          <p:cNvSpPr/>
          <p:nvPr/>
        </p:nvSpPr>
        <p:spPr>
          <a:xfrm>
            <a:off x="5242179" y="128426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kern="0">
                <a:solidFill>
                  <a:prstClr val="white"/>
                </a:solidFill>
              </a:rPr>
              <a:t>저장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07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5E993A56-6BD5-4C48-8425-C720D41DA909}"/>
              </a:ext>
            </a:extLst>
          </p:cNvPr>
          <p:cNvSpPr/>
          <p:nvPr/>
        </p:nvSpPr>
        <p:spPr>
          <a:xfrm>
            <a:off x="8293750" y="3041369"/>
            <a:ext cx="2390775" cy="23907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D44B167-EA27-4CCC-A7E4-6AEC22ED3EB5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5904850" y="4236757"/>
            <a:ext cx="2388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BA1AF71-AFCF-468D-829F-70591E9E8E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491" y="942137"/>
            <a:ext cx="3454377" cy="181582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SAVE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21C9ED0-80FC-492C-B4B9-C35BD9D2B0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B8601-16D2-4D08-944D-646BFB6E076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DF25BD-1CA3-428B-8D6D-284452776ECB}"/>
              </a:ext>
            </a:extLst>
          </p:cNvPr>
          <p:cNvSpPr/>
          <p:nvPr/>
        </p:nvSpPr>
        <p:spPr>
          <a:xfrm>
            <a:off x="3514075" y="3041369"/>
            <a:ext cx="2390775" cy="23907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6E2972D5-A7F0-4A50-AFDD-B5CAF4E66FBB}"/>
              </a:ext>
            </a:extLst>
          </p:cNvPr>
          <p:cNvSpPr>
            <a:spLocks/>
          </p:cNvSpPr>
          <p:nvPr/>
        </p:nvSpPr>
        <p:spPr bwMode="auto">
          <a:xfrm>
            <a:off x="4438450" y="3616959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CD54DA-7D97-4980-AD0B-B3CB98504529}"/>
              </a:ext>
            </a:extLst>
          </p:cNvPr>
          <p:cNvSpPr/>
          <p:nvPr/>
        </p:nvSpPr>
        <p:spPr>
          <a:xfrm>
            <a:off x="3514075" y="4024003"/>
            <a:ext cx="22817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>
                <a:solidFill>
                  <a:prstClr val="white"/>
                </a:solidFill>
              </a:rPr>
              <a:t>CSV FILE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>
                <a:solidFill>
                  <a:prstClr val="white"/>
                </a:solidFill>
              </a:rPr>
              <a:t>PERICANA</a:t>
            </a:r>
            <a:endParaRPr lang="ko-KR" altLang="en-US" sz="3600" kern="0" dirty="0">
              <a:solidFill>
                <a:prstClr val="white"/>
              </a:solidFill>
            </a:endParaRPr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986B6E71-BD27-4352-AFFD-1C1C7A1DC499}"/>
              </a:ext>
            </a:extLst>
          </p:cNvPr>
          <p:cNvSpPr>
            <a:spLocks/>
          </p:cNvSpPr>
          <p:nvPr/>
        </p:nvSpPr>
        <p:spPr bwMode="auto">
          <a:xfrm>
            <a:off x="9272636" y="3616959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37FD2E-219B-4BF5-B592-2FB03185C290}"/>
              </a:ext>
            </a:extLst>
          </p:cNvPr>
          <p:cNvSpPr/>
          <p:nvPr/>
        </p:nvSpPr>
        <p:spPr>
          <a:xfrm>
            <a:off x="8348260" y="4080617"/>
            <a:ext cx="2281753" cy="67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>
                <a:solidFill>
                  <a:prstClr val="white"/>
                </a:solidFill>
              </a:rPr>
              <a:t>DataBase </a:t>
            </a:r>
            <a:r>
              <a:rPr lang="en-US" altLang="ko-KR" sz="1200" b="1" i="1" kern="0">
                <a:solidFill>
                  <a:prstClr val="white"/>
                </a:solidFill>
              </a:rPr>
              <a:t>[MySQL]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>
                <a:solidFill>
                  <a:prstClr val="white"/>
                </a:solidFill>
              </a:rPr>
              <a:t>AWS RDS </a:t>
            </a:r>
            <a:r>
              <a:rPr lang="ko-KR" altLang="en-US" sz="600" kern="0">
                <a:solidFill>
                  <a:prstClr val="white"/>
                </a:solidFill>
              </a:rPr>
              <a:t>사용</a:t>
            </a:r>
            <a:endParaRPr lang="ko-KR" altLang="en-US" sz="3600" kern="0" dirty="0">
              <a:solidFill>
                <a:prstClr val="white"/>
              </a:solidFill>
            </a:endParaRPr>
          </a:p>
        </p:txBody>
      </p:sp>
      <p:sp>
        <p:nvSpPr>
          <p:cNvPr id="30" name="자유형: 도형 1">
            <a:extLst>
              <a:ext uri="{FF2B5EF4-FFF2-40B4-BE49-F238E27FC236}">
                <a16:creationId xmlns:a16="http://schemas.microsoft.com/office/drawing/2014/main" id="{BEF4412C-B497-4E40-9E71-6C48DD9BACFA}"/>
              </a:ext>
            </a:extLst>
          </p:cNvPr>
          <p:cNvSpPr/>
          <p:nvPr/>
        </p:nvSpPr>
        <p:spPr>
          <a:xfrm>
            <a:off x="8102209" y="2651194"/>
            <a:ext cx="1317613" cy="674672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51A2A4-2BAA-47F0-BF78-2753455B63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914" y="2146766"/>
            <a:ext cx="919320" cy="8417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9672EAF-6BB2-44B1-8C0B-E8CADA12F0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54" y="1756036"/>
            <a:ext cx="765709" cy="51047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F61823D-A221-4597-840D-EC1CCB6079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867" y="3763844"/>
            <a:ext cx="1079895" cy="43555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543E625-0086-4D8B-A8BE-E0C63B9BAC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91" y="4365223"/>
            <a:ext cx="856173" cy="513704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sp>
        <p:nvSpPr>
          <p:cNvPr id="40" name="자유형: 도형 1">
            <a:extLst>
              <a:ext uri="{FF2B5EF4-FFF2-40B4-BE49-F238E27FC236}">
                <a16:creationId xmlns:a16="http://schemas.microsoft.com/office/drawing/2014/main" id="{D972B4BB-DC4C-49C4-A963-DEFD064E4A83}"/>
              </a:ext>
            </a:extLst>
          </p:cNvPr>
          <p:cNvSpPr/>
          <p:nvPr/>
        </p:nvSpPr>
        <p:spPr>
          <a:xfrm rot="13010123">
            <a:off x="2842893" y="2880007"/>
            <a:ext cx="1317613" cy="674672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8C29E26-DC21-4AB1-A823-FCF9DFED1D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145" y="888126"/>
            <a:ext cx="2749786" cy="161752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54647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SAVE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>
                <a:solidFill>
                  <a:prstClr val="white"/>
                </a:solidFill>
              </a:rPr>
              <a:t>02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21C9ED0-80FC-492C-B4B9-C35BD9D2B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B8601-16D2-4D08-944D-646BFB6E076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B58D6B-612A-4B80-8F0E-CC8705076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40" y="1183195"/>
            <a:ext cx="4906060" cy="114316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B53E1C-0921-494C-9F7A-4573CC8F8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40" y="4798383"/>
            <a:ext cx="3953427" cy="87642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2B8CBFF-4670-4FE8-9593-0DF98754B3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40" y="2687976"/>
            <a:ext cx="5076190" cy="179047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1F373C-6DA9-4D0F-B4C8-0E0F294B8EA5}"/>
              </a:ext>
            </a:extLst>
          </p:cNvPr>
          <p:cNvSpPr/>
          <p:nvPr/>
        </p:nvSpPr>
        <p:spPr>
          <a:xfrm>
            <a:off x="7407530" y="1183195"/>
            <a:ext cx="4338302" cy="6545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MySQL </a:t>
            </a:r>
            <a:r>
              <a:rPr lang="ko-KR" altLang="en-US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파이썬을 연결</a:t>
            </a:r>
            <a:endParaRPr lang="en-US" altLang="ko-KR" sz="20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Pymysql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sqlalchemy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라이브러리를 사용하였습니다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948696-769F-48C8-A02C-B5F591D78597}"/>
              </a:ext>
            </a:extLst>
          </p:cNvPr>
          <p:cNvSpPr/>
          <p:nvPr/>
        </p:nvSpPr>
        <p:spPr>
          <a:xfrm>
            <a:off x="7568984" y="2687976"/>
            <a:ext cx="4338302" cy="6545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연결할 데이터베이스의 정보를 입력</a:t>
            </a:r>
            <a:endParaRPr lang="en-US" altLang="ko-KR" sz="20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아마존 관계형 데이터베이스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(AWS RDS)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정보를 입력합니다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B42446-28BF-4A59-8B70-39D0DD30E055}"/>
              </a:ext>
            </a:extLst>
          </p:cNvPr>
          <p:cNvSpPr/>
          <p:nvPr/>
        </p:nvSpPr>
        <p:spPr>
          <a:xfrm>
            <a:off x="6472006" y="4768959"/>
            <a:ext cx="4338302" cy="87642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Cursor </a:t>
            </a:r>
            <a:r>
              <a:rPr lang="ko-KR" altLang="en-US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객체를 선언해줍니다</a:t>
            </a:r>
            <a:endParaRPr lang="en-US" altLang="ko-KR" sz="20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해당 객체를 이용하여 타겟 데이터베이스에 쿼리를 처리할 수 있도록 합니다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자유형: 도형 1">
            <a:extLst>
              <a:ext uri="{FF2B5EF4-FFF2-40B4-BE49-F238E27FC236}">
                <a16:creationId xmlns:a16="http://schemas.microsoft.com/office/drawing/2014/main" id="{F8747010-AACB-4494-8862-AC4F1C5E5887}"/>
              </a:ext>
            </a:extLst>
          </p:cNvPr>
          <p:cNvSpPr/>
          <p:nvPr/>
        </p:nvSpPr>
        <p:spPr>
          <a:xfrm rot="13010123" flipV="1">
            <a:off x="7046928" y="939384"/>
            <a:ext cx="706625" cy="615300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자유형: 도형 1">
            <a:extLst>
              <a:ext uri="{FF2B5EF4-FFF2-40B4-BE49-F238E27FC236}">
                <a16:creationId xmlns:a16="http://schemas.microsoft.com/office/drawing/2014/main" id="{EA849DFE-3873-41BC-9812-44F94A5E161F}"/>
              </a:ext>
            </a:extLst>
          </p:cNvPr>
          <p:cNvSpPr/>
          <p:nvPr/>
        </p:nvSpPr>
        <p:spPr>
          <a:xfrm rot="13010123" flipV="1">
            <a:off x="7045542" y="2443800"/>
            <a:ext cx="706625" cy="615300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: 도형 1">
            <a:extLst>
              <a:ext uri="{FF2B5EF4-FFF2-40B4-BE49-F238E27FC236}">
                <a16:creationId xmlns:a16="http://schemas.microsoft.com/office/drawing/2014/main" id="{5845B172-7B67-46F5-983F-F0C5D0A74C7E}"/>
              </a:ext>
            </a:extLst>
          </p:cNvPr>
          <p:cNvSpPr/>
          <p:nvPr/>
        </p:nvSpPr>
        <p:spPr>
          <a:xfrm rot="13010123" flipV="1">
            <a:off x="6012182" y="4532423"/>
            <a:ext cx="706625" cy="615300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50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SAVE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>
                <a:solidFill>
                  <a:prstClr val="white"/>
                </a:solidFill>
              </a:rPr>
              <a:t>02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21C9ED0-80FC-492C-B4B9-C35BD9D2B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B8601-16D2-4D08-944D-646BFB6E076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47F5ED-8C36-431B-BB3D-8FA65C1D6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53" y="1213275"/>
            <a:ext cx="4382112" cy="245779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7CFECC-3163-460B-ACC9-515A63AD3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53" y="3978558"/>
            <a:ext cx="7742857" cy="22761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DAE201-A07D-4F17-B8D1-A2523B936A63}"/>
              </a:ext>
            </a:extLst>
          </p:cNvPr>
          <p:cNvSpPr/>
          <p:nvPr/>
        </p:nvSpPr>
        <p:spPr>
          <a:xfrm>
            <a:off x="6835618" y="1175417"/>
            <a:ext cx="4338302" cy="6545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pericana_store</a:t>
            </a:r>
            <a:r>
              <a:rPr lang="ko-KR" altLang="en-US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테이블을 생성</a:t>
            </a:r>
            <a:endParaRPr lang="en-US" altLang="ko-KR" sz="20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페리카나 정보를 저장할 테이블을 선언합니다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DBB259-1B48-4DF7-AE3B-94C83899857B}"/>
              </a:ext>
            </a:extLst>
          </p:cNvPr>
          <p:cNvSpPr/>
          <p:nvPr/>
        </p:nvSpPr>
        <p:spPr>
          <a:xfrm>
            <a:off x="6835618" y="2850403"/>
            <a:ext cx="4338302" cy="99487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CSV </a:t>
            </a:r>
            <a:r>
              <a:rPr lang="ko-KR" altLang="en-US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파일을 읽어 </a:t>
            </a:r>
            <a:r>
              <a:rPr lang="en-US" altLang="ko-KR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MySQL </a:t>
            </a:r>
            <a:r>
              <a:rPr lang="ko-KR" altLang="en-US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 저장</a:t>
            </a:r>
            <a:endParaRPr lang="en-US" altLang="ko-KR" sz="20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판다스의 함수를 이용하여 저장했던 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csv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데이터를 읽어와 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DataFrame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형태로 저장한 뒤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‘to_sql‘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함수를 이용하여 타겟 엔진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(DB:TABLE)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에 저장합니다</a:t>
            </a:r>
          </a:p>
        </p:txBody>
      </p:sp>
      <p:sp>
        <p:nvSpPr>
          <p:cNvPr id="24" name="자유형: 도형 1">
            <a:extLst>
              <a:ext uri="{FF2B5EF4-FFF2-40B4-BE49-F238E27FC236}">
                <a16:creationId xmlns:a16="http://schemas.microsoft.com/office/drawing/2014/main" id="{D3CBB51D-4254-480B-A867-81A7361A4A17}"/>
              </a:ext>
            </a:extLst>
          </p:cNvPr>
          <p:cNvSpPr/>
          <p:nvPr/>
        </p:nvSpPr>
        <p:spPr>
          <a:xfrm rot="13010123" flipV="1">
            <a:off x="6258853" y="932993"/>
            <a:ext cx="706625" cy="615300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자유형: 도형 1">
            <a:extLst>
              <a:ext uri="{FF2B5EF4-FFF2-40B4-BE49-F238E27FC236}">
                <a16:creationId xmlns:a16="http://schemas.microsoft.com/office/drawing/2014/main" id="{82642356-6977-451A-98D6-8F25194F7B7A}"/>
              </a:ext>
            </a:extLst>
          </p:cNvPr>
          <p:cNvSpPr/>
          <p:nvPr/>
        </p:nvSpPr>
        <p:spPr>
          <a:xfrm rot="165842" flipV="1">
            <a:off x="9724820" y="3687747"/>
            <a:ext cx="706625" cy="615300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92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SAVE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>
                <a:solidFill>
                  <a:prstClr val="white"/>
                </a:solidFill>
              </a:rPr>
              <a:t>02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21C9ED0-80FC-492C-B4B9-C35BD9D2B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B8601-16D2-4D08-944D-646BFB6E076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68FC94-1E42-47D8-85AD-C13265BFD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11" y="1212538"/>
            <a:ext cx="4433190" cy="260775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7AA840-E194-4678-9DEF-253762A96F98}"/>
              </a:ext>
            </a:extLst>
          </p:cNvPr>
          <p:cNvSpPr/>
          <p:nvPr/>
        </p:nvSpPr>
        <p:spPr>
          <a:xfrm>
            <a:off x="7099300" y="1175417"/>
            <a:ext cx="4338302" cy="88877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데이터베이스 저장 확인</a:t>
            </a:r>
            <a:endParaRPr lang="en-US" altLang="ko-KR" sz="20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MySQL Workbench 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통해 데이터가 타겟 테이블에 제대로 들어간 것을 확인합니다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5" name="자유형: 도형 1">
            <a:extLst>
              <a:ext uri="{FF2B5EF4-FFF2-40B4-BE49-F238E27FC236}">
                <a16:creationId xmlns:a16="http://schemas.microsoft.com/office/drawing/2014/main" id="{AE635C2A-07AD-449F-ADFD-861154D13193}"/>
              </a:ext>
            </a:extLst>
          </p:cNvPr>
          <p:cNvSpPr/>
          <p:nvPr/>
        </p:nvSpPr>
        <p:spPr>
          <a:xfrm rot="13010123" flipV="1">
            <a:off x="6597988" y="932994"/>
            <a:ext cx="706625" cy="615300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75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09270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9270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/>
            <a:r>
              <a:rPr lang="en-US" altLang="ko-KR" sz="2800" b="1">
                <a:solidFill>
                  <a:prstClr val="white"/>
                </a:solidFill>
              </a:rPr>
              <a:t>[Chicken Store Data] </a:t>
            </a:r>
            <a:endParaRPr lang="en-US" altLang="ko-KR" sz="28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800">
                <a:solidFill>
                  <a:prstClr val="white"/>
                </a:solidFill>
              </a:rPr>
              <a:t>I love chicken, you love chicken, We love chicken.</a:t>
            </a:r>
            <a:endParaRPr lang="en-US" altLang="ko-KR" sz="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5212874" y="1830008"/>
            <a:ext cx="9614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8CD0F4-9417-402A-9911-8B02BC66C4E6}"/>
              </a:ext>
            </a:extLst>
          </p:cNvPr>
          <p:cNvSpPr/>
          <p:nvPr/>
        </p:nvSpPr>
        <p:spPr>
          <a:xfrm>
            <a:off x="5955934" y="263474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90366" y="782595"/>
            <a:ext cx="89964" cy="6075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02200" y="-17605"/>
            <a:ext cx="89964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30F211-5D0C-4621-97B5-B75DD0C637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94" y="196465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DB808F-BF2B-4AAB-BA67-79C3C199FC4C}"/>
              </a:ext>
            </a:extLst>
          </p:cNvPr>
          <p:cNvSpPr/>
          <p:nvPr/>
        </p:nvSpPr>
        <p:spPr>
          <a:xfrm>
            <a:off x="5242179" y="128426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kern="0">
                <a:solidFill>
                  <a:prstClr val="white"/>
                </a:solidFill>
              </a:rPr>
              <a:t>처리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714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Processing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21C9ED0-80FC-492C-B4B9-C35BD9D2B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B8601-16D2-4D08-944D-646BFB6E076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78E84-67D1-4661-A87B-577E3209B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72" y="951242"/>
            <a:ext cx="4791159" cy="266012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3CA6F3-04D0-4DE5-85BA-16D40CDC9E91}"/>
              </a:ext>
            </a:extLst>
          </p:cNvPr>
          <p:cNvSpPr/>
          <p:nvPr/>
        </p:nvSpPr>
        <p:spPr>
          <a:xfrm>
            <a:off x="7470503" y="951242"/>
            <a:ext cx="4338302" cy="65459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Dawul </a:t>
            </a:r>
            <a:r>
              <a:rPr lang="ko-KR" altLang="en-US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주소전환 </a:t>
            </a:r>
            <a:endParaRPr lang="en-US" altLang="ko-KR" sz="20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주소를 입력하면 위도와 경도를 알려주는 사이트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2EDF7A-8EB3-4043-AB04-F2C9F6EA1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72" y="3898813"/>
            <a:ext cx="4791159" cy="268440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1B277-62F9-4EC6-80EA-D8D73AF6684A}"/>
              </a:ext>
            </a:extLst>
          </p:cNvPr>
          <p:cNvSpPr/>
          <p:nvPr/>
        </p:nvSpPr>
        <p:spPr>
          <a:xfrm>
            <a:off x="7470503" y="1954007"/>
            <a:ext cx="4338302" cy="184844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0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특징 </a:t>
            </a:r>
            <a:endParaRPr lang="en-US" altLang="ko-KR" sz="20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Ajax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로 만들어진 기능</a:t>
            </a:r>
            <a:endParaRPr lang="en-US" altLang="ko-KR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셀레니움 사용</a:t>
            </a:r>
            <a:endParaRPr lang="en-US" altLang="ko-KR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2. X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좌표 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경도 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, Y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좌표 </a:t>
            </a:r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위도</a:t>
            </a:r>
            <a:endParaRPr lang="en-US" altLang="ko-KR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3.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첫 검색으로 생성되는 지도 이미지 로딩 시간이 있음</a:t>
            </a:r>
            <a:endParaRPr lang="en-US" altLang="ko-KR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  </a:t>
            </a:r>
            <a:r>
              <a:rPr lang="ko-KR" altLang="en-US" sz="12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  <a:sym typeface="Wingdings" panose="05000000000000000000" pitchFamily="2" charset="2"/>
              </a:rPr>
              <a:t>첫 검색에 한해여 드라이버를 대기시키도록 함</a:t>
            </a:r>
            <a:endParaRPr lang="ko-KR" altLang="en-US" sz="120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59AB27-48DB-426F-A326-62365273D93A}"/>
              </a:ext>
            </a:extLst>
          </p:cNvPr>
          <p:cNvSpPr/>
          <p:nvPr/>
        </p:nvSpPr>
        <p:spPr>
          <a:xfrm>
            <a:off x="2279411" y="1373459"/>
            <a:ext cx="2120386" cy="211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7ADB8-A841-4CC6-B98F-0EA6C36447AD}"/>
              </a:ext>
            </a:extLst>
          </p:cNvPr>
          <p:cNvSpPr/>
          <p:nvPr/>
        </p:nvSpPr>
        <p:spPr>
          <a:xfrm>
            <a:off x="2342972" y="4354743"/>
            <a:ext cx="2120386" cy="211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C3EB6D-F84A-4F93-A3E1-26457EF28E16}"/>
              </a:ext>
            </a:extLst>
          </p:cNvPr>
          <p:cNvSpPr/>
          <p:nvPr/>
        </p:nvSpPr>
        <p:spPr>
          <a:xfrm>
            <a:off x="2381250" y="5534025"/>
            <a:ext cx="1517650" cy="1775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01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Processing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21C9ED0-80FC-492C-B4B9-C35BD9D2B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B8601-16D2-4D08-944D-646BFB6E076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ADA4EF-2C12-4E2F-9783-D400FD795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22" y="1140773"/>
            <a:ext cx="3750178" cy="199619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9C9A8A-A826-4E93-B8CF-A46D4624F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22" y="3512863"/>
            <a:ext cx="4761148" cy="290524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9B254F-C37A-4587-9721-792F58025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92" y="1119671"/>
            <a:ext cx="4383569" cy="478638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2F230C-D6A5-4331-9F82-48313676A222}"/>
              </a:ext>
            </a:extLst>
          </p:cNvPr>
          <p:cNvSpPr/>
          <p:nvPr/>
        </p:nvSpPr>
        <p:spPr>
          <a:xfrm>
            <a:off x="3030849" y="2604731"/>
            <a:ext cx="1975717" cy="210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236CD7-8B4F-4F6B-9542-FD7860137F97}"/>
              </a:ext>
            </a:extLst>
          </p:cNvPr>
          <p:cNvSpPr/>
          <p:nvPr/>
        </p:nvSpPr>
        <p:spPr>
          <a:xfrm>
            <a:off x="4120283" y="4269024"/>
            <a:ext cx="478877" cy="1581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AE4AF4E-F8EB-4CBB-90EA-D37F1CE24DED}"/>
              </a:ext>
            </a:extLst>
          </p:cNvPr>
          <p:cNvCxnSpPr>
            <a:stCxn id="22" idx="3"/>
          </p:cNvCxnSpPr>
          <p:nvPr/>
        </p:nvCxnSpPr>
        <p:spPr>
          <a:xfrm flipV="1">
            <a:off x="5006566" y="1830008"/>
            <a:ext cx="2439626" cy="8801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85BA550-2AC2-4F9B-B328-1BB3BBAA928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599160" y="2409333"/>
            <a:ext cx="3308388" cy="19659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1958C-05D1-4E7A-9543-E4D7C82676D0}"/>
              </a:ext>
            </a:extLst>
          </p:cNvPr>
          <p:cNvSpPr/>
          <p:nvPr/>
        </p:nvSpPr>
        <p:spPr>
          <a:xfrm>
            <a:off x="7907548" y="2303884"/>
            <a:ext cx="2115133" cy="2108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81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CONTENTS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628372" y="2731604"/>
            <a:ext cx="2390775" cy="23907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7" name="구부러진 연결선 26"/>
          <p:cNvCxnSpPr>
            <a:cxnSpLocks/>
            <a:stCxn id="22" idx="18"/>
            <a:endCxn id="25" idx="2"/>
          </p:cNvCxnSpPr>
          <p:nvPr/>
        </p:nvCxnSpPr>
        <p:spPr>
          <a:xfrm flipV="1">
            <a:off x="7260252" y="3926992"/>
            <a:ext cx="1368120" cy="620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6"/>
          <p:cNvSpPr>
            <a:spLocks/>
          </p:cNvSpPr>
          <p:nvPr/>
        </p:nvSpPr>
        <p:spPr bwMode="auto">
          <a:xfrm>
            <a:off x="9607258" y="3172994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 45"/>
          <p:cNvSpPr/>
          <p:nvPr/>
        </p:nvSpPr>
        <p:spPr>
          <a:xfrm>
            <a:off x="3366466" y="4851595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Where should we save it</a:t>
            </a: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데이터를 어디에 저장해야할까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저장 방법 및 장소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7" name="구부러진 연결선 46"/>
          <p:cNvCxnSpPr>
            <a:cxnSpLocks/>
            <a:endCxn id="25" idx="2"/>
          </p:cNvCxnSpPr>
          <p:nvPr/>
        </p:nvCxnSpPr>
        <p:spPr>
          <a:xfrm>
            <a:off x="7190042" y="2038072"/>
            <a:ext cx="1438330" cy="1888920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46" idx="5"/>
            <a:endCxn id="25" idx="2"/>
          </p:cNvCxnSpPr>
          <p:nvPr/>
        </p:nvCxnSpPr>
        <p:spPr>
          <a:xfrm flipV="1">
            <a:off x="7230334" y="3926992"/>
            <a:ext cx="1398038" cy="1504470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CB353BD-4871-4927-A558-7BF70FD7FE3A}"/>
              </a:ext>
            </a:extLst>
          </p:cNvPr>
          <p:cNvSpPr/>
          <p:nvPr/>
        </p:nvSpPr>
        <p:spPr>
          <a:xfrm>
            <a:off x="8673894" y="3647138"/>
            <a:ext cx="22817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>
                <a:solidFill>
                  <a:prstClr val="white"/>
                </a:solidFill>
              </a:rPr>
              <a:t>Contents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>
                <a:solidFill>
                  <a:prstClr val="white"/>
                </a:solidFill>
              </a:rPr>
              <a:t>Enjoy our chicken</a:t>
            </a:r>
            <a:endParaRPr lang="ko-KR" altLang="en-US" sz="3600" kern="0" dirty="0">
              <a:solidFill>
                <a:prstClr val="white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21C9ED0-80FC-492C-B4B9-C35BD9D2B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B8601-16D2-4D08-944D-646BFB6E076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자유형 45">
            <a:extLst>
              <a:ext uri="{FF2B5EF4-FFF2-40B4-BE49-F238E27FC236}">
                <a16:creationId xmlns:a16="http://schemas.microsoft.com/office/drawing/2014/main" id="{4B8CBDE6-B342-40DB-B21D-ECA81546B682}"/>
              </a:ext>
            </a:extLst>
          </p:cNvPr>
          <p:cNvSpPr/>
          <p:nvPr/>
        </p:nvSpPr>
        <p:spPr>
          <a:xfrm>
            <a:off x="3371192" y="3173809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How do we Crawl it</a:t>
            </a: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어떻게 크롤링해야 할까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크롤링 방법들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자유형 44">
            <a:extLst>
              <a:ext uri="{FF2B5EF4-FFF2-40B4-BE49-F238E27FC236}">
                <a16:creationId xmlns:a16="http://schemas.microsoft.com/office/drawing/2014/main" id="{44A1EA23-053C-4F33-A315-9BE76A62BDCE}"/>
              </a:ext>
            </a:extLst>
          </p:cNvPr>
          <p:cNvSpPr/>
          <p:nvPr/>
        </p:nvSpPr>
        <p:spPr>
          <a:xfrm>
            <a:off x="3371192" y="1494393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Whate Data We Search</a:t>
            </a: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어떤 치킨집을 크롤링할까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분석할 치킨 집 리스트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39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Processing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21C9ED0-80FC-492C-B4B9-C35BD9D2B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B8601-16D2-4D08-944D-646BFB6E076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02D5D7-856A-434D-95E3-B66FB0981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66" y="1244138"/>
            <a:ext cx="3143689" cy="1171739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D2E3BC-2CF3-4F18-BE8E-4170A9648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66" y="2719890"/>
            <a:ext cx="4740934" cy="367170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46C556-72FD-4487-A6F8-1CE68553B4ED}"/>
              </a:ext>
            </a:extLst>
          </p:cNvPr>
          <p:cNvSpPr/>
          <p:nvPr/>
        </p:nvSpPr>
        <p:spPr>
          <a:xfrm>
            <a:off x="2459349" y="6100406"/>
            <a:ext cx="1369701" cy="2911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E6A660-CC56-41A1-85D5-16D0291958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189" y="1262062"/>
            <a:ext cx="3841186" cy="4708743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28" name="자유형: 도형 1">
            <a:extLst>
              <a:ext uri="{FF2B5EF4-FFF2-40B4-BE49-F238E27FC236}">
                <a16:creationId xmlns:a16="http://schemas.microsoft.com/office/drawing/2014/main" id="{6C244E1B-D9A4-46D9-95F2-8DA0DA356CFE}"/>
              </a:ext>
            </a:extLst>
          </p:cNvPr>
          <p:cNvSpPr/>
          <p:nvPr/>
        </p:nvSpPr>
        <p:spPr>
          <a:xfrm rot="591925" flipV="1">
            <a:off x="3586613" y="5491765"/>
            <a:ext cx="4512340" cy="1217280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0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CONTENTS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628372" y="2731604"/>
            <a:ext cx="2390775" cy="23907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3366467" y="1494393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Whate Data We Search</a:t>
            </a: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어떤 치킨집을 크롤링할까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분석할 치킨 집 리스트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7" name="구부러진 연결선 26"/>
          <p:cNvCxnSpPr>
            <a:stCxn id="26" idx="4"/>
            <a:endCxn id="25" idx="2"/>
          </p:cNvCxnSpPr>
          <p:nvPr/>
        </p:nvCxnSpPr>
        <p:spPr>
          <a:xfrm>
            <a:off x="7258532" y="2054946"/>
            <a:ext cx="1369840" cy="187204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6"/>
          <p:cNvSpPr>
            <a:spLocks/>
          </p:cNvSpPr>
          <p:nvPr/>
        </p:nvSpPr>
        <p:spPr bwMode="auto">
          <a:xfrm>
            <a:off x="9607258" y="3172994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 44"/>
          <p:cNvSpPr/>
          <p:nvPr/>
        </p:nvSpPr>
        <p:spPr>
          <a:xfrm>
            <a:off x="3366466" y="3172994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How do we Crawl it</a:t>
            </a: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어떻게 크롤링해야 할까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크롤링 방법들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6" name="자유형 45"/>
          <p:cNvSpPr/>
          <p:nvPr/>
        </p:nvSpPr>
        <p:spPr>
          <a:xfrm>
            <a:off x="3366466" y="4851595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Where should we save it</a:t>
            </a: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데이터를 어디에 저장해야할까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저장 방법 및 장소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47" name="구부러진 연결선 46"/>
          <p:cNvCxnSpPr>
            <a:stCxn id="45" idx="16"/>
            <a:endCxn id="25" idx="2"/>
          </p:cNvCxnSpPr>
          <p:nvPr/>
        </p:nvCxnSpPr>
        <p:spPr>
          <a:xfrm>
            <a:off x="7196685" y="3916024"/>
            <a:ext cx="1431687" cy="10968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46" idx="5"/>
            <a:endCxn id="25" idx="2"/>
          </p:cNvCxnSpPr>
          <p:nvPr/>
        </p:nvCxnSpPr>
        <p:spPr>
          <a:xfrm flipV="1">
            <a:off x="7230334" y="3926992"/>
            <a:ext cx="1398038" cy="1504470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21C9ED0-80FC-492C-B4B9-C35BD9D2B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B8601-16D2-4D08-944D-646BFB6E076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E45390-BDD6-47BE-A669-39DAB4341E22}"/>
              </a:ext>
            </a:extLst>
          </p:cNvPr>
          <p:cNvSpPr/>
          <p:nvPr/>
        </p:nvSpPr>
        <p:spPr>
          <a:xfrm>
            <a:off x="8673894" y="3647138"/>
            <a:ext cx="22817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>
                <a:solidFill>
                  <a:prstClr val="white"/>
                </a:solidFill>
              </a:rPr>
              <a:t>Contents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>
                <a:solidFill>
                  <a:prstClr val="white"/>
                </a:solidFill>
              </a:rPr>
              <a:t>Enjoy our chicken</a:t>
            </a:r>
            <a:endParaRPr lang="ko-KR" altLang="en-US" sz="36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91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CONTENTS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endParaRPr lang="en-US" altLang="ko-KR" sz="1600" b="1" dirty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 dirty="0">
                <a:solidFill>
                  <a:prstClr val="white"/>
                </a:solidFill>
              </a:rPr>
              <a:t>01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628372" y="2731604"/>
            <a:ext cx="2390775" cy="23907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자유형 25"/>
          <p:cNvSpPr/>
          <p:nvPr/>
        </p:nvSpPr>
        <p:spPr>
          <a:xfrm>
            <a:off x="3366467" y="1494393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0" i="0">
                <a:solidFill>
                  <a:srgbClr val="000000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Whate Data We Search</a:t>
            </a: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어떤 치킨집을 크롤링할까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분석할 치킨 집 리스트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7" name="구부러진 연결선 26"/>
          <p:cNvCxnSpPr>
            <a:stCxn id="26" idx="4"/>
            <a:endCxn id="25" idx="2"/>
          </p:cNvCxnSpPr>
          <p:nvPr/>
        </p:nvCxnSpPr>
        <p:spPr>
          <a:xfrm>
            <a:off x="7258532" y="2054946"/>
            <a:ext cx="1369840" cy="187204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6"/>
          <p:cNvSpPr>
            <a:spLocks/>
          </p:cNvSpPr>
          <p:nvPr/>
        </p:nvSpPr>
        <p:spPr bwMode="auto">
          <a:xfrm>
            <a:off x="9607258" y="3172994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7" name="구부러진 연결선 46"/>
          <p:cNvCxnSpPr>
            <a:cxnSpLocks/>
            <a:stCxn id="23" idx="4"/>
            <a:endCxn id="25" idx="2"/>
          </p:cNvCxnSpPr>
          <p:nvPr/>
        </p:nvCxnSpPr>
        <p:spPr>
          <a:xfrm flipV="1">
            <a:off x="7262129" y="3926992"/>
            <a:ext cx="1366243" cy="1485156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cxnSpLocks/>
            <a:stCxn id="28" idx="17"/>
            <a:endCxn id="25" idx="2"/>
          </p:cNvCxnSpPr>
          <p:nvPr/>
        </p:nvCxnSpPr>
        <p:spPr>
          <a:xfrm>
            <a:off x="7229481" y="3909760"/>
            <a:ext cx="1398891" cy="17232"/>
          </a:xfrm>
          <a:prstGeom prst="curvedConnector3">
            <a:avLst>
              <a:gd name="adj1" fmla="val 50000"/>
            </a:avLst>
          </a:prstGeom>
          <a:ln w="25400" cap="rnd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21C9ED0-80FC-492C-B4B9-C35BD9D2B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4B8601-16D2-4D08-944D-646BFB6E076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3" name="자유형 44">
            <a:extLst>
              <a:ext uri="{FF2B5EF4-FFF2-40B4-BE49-F238E27FC236}">
                <a16:creationId xmlns:a16="http://schemas.microsoft.com/office/drawing/2014/main" id="{C09F8F65-A322-4DAD-BE7A-2B1F2A8F9C7F}"/>
              </a:ext>
            </a:extLst>
          </p:cNvPr>
          <p:cNvSpPr/>
          <p:nvPr/>
        </p:nvSpPr>
        <p:spPr>
          <a:xfrm>
            <a:off x="3370064" y="4851595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Where should we save it</a:t>
            </a: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데이터를 어디에 저장해야할까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저장 방법 및 장소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자유형 25">
            <a:extLst>
              <a:ext uri="{FF2B5EF4-FFF2-40B4-BE49-F238E27FC236}">
                <a16:creationId xmlns:a16="http://schemas.microsoft.com/office/drawing/2014/main" id="{E5405C0D-1FD8-4B02-BB6E-86AA7CDFF1B5}"/>
              </a:ext>
            </a:extLst>
          </p:cNvPr>
          <p:cNvSpPr/>
          <p:nvPr/>
        </p:nvSpPr>
        <p:spPr>
          <a:xfrm>
            <a:off x="3366465" y="3172993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How do we Crawl it</a:t>
            </a: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어떻게 크롤링해야 할까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크롤링 방법들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12CB79-3E1D-4E70-AD4E-CB7C18AC82BD}"/>
              </a:ext>
            </a:extLst>
          </p:cNvPr>
          <p:cNvSpPr/>
          <p:nvPr/>
        </p:nvSpPr>
        <p:spPr>
          <a:xfrm>
            <a:off x="8673894" y="3647138"/>
            <a:ext cx="2281753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>
                <a:solidFill>
                  <a:prstClr val="white"/>
                </a:solidFill>
              </a:rPr>
              <a:t>Contents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600" kern="0">
                <a:solidFill>
                  <a:prstClr val="white"/>
                </a:solidFill>
              </a:rPr>
              <a:t>Enjoy our chicken</a:t>
            </a:r>
            <a:endParaRPr lang="ko-KR" altLang="en-US" sz="36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33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7FA2FF58-C04B-44F4-82E0-B584BED56A3C}"/>
              </a:ext>
            </a:extLst>
          </p:cNvPr>
          <p:cNvSpPr/>
          <p:nvPr/>
        </p:nvSpPr>
        <p:spPr>
          <a:xfrm>
            <a:off x="6141168" y="1652909"/>
            <a:ext cx="1959429" cy="19594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긁어오기 편한 곳</a:t>
            </a:r>
            <a:endParaRPr lang="en-US" altLang="ko-KR" sz="1050" b="1">
              <a:solidFill>
                <a:prstClr val="black">
                  <a:lumMod val="85000"/>
                  <a:lumOff val="1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10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검색형 매장 정보 조회 사이트는 피하는게</a:t>
            </a:r>
            <a:r>
              <a:rPr lang="en-US" altLang="ko-KR" sz="10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..</a:t>
            </a:r>
            <a:endParaRPr lang="en-US" altLang="ko-KR" sz="1000" dirty="0">
              <a:solidFill>
                <a:prstClr val="black">
                  <a:lumMod val="85000"/>
                  <a:lumOff val="1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7209BA8-480B-497F-B0AC-E3AEC636AE38}"/>
              </a:ext>
            </a:extLst>
          </p:cNvPr>
          <p:cNvSpPr/>
          <p:nvPr/>
        </p:nvSpPr>
        <p:spPr>
          <a:xfrm>
            <a:off x="5050786" y="4028257"/>
            <a:ext cx="1959429" cy="19594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많은 데이터 요구</a:t>
            </a:r>
            <a:endParaRPr lang="en-US" altLang="ko-KR" sz="1200" b="1">
              <a:solidFill>
                <a:prstClr val="black">
                  <a:lumMod val="85000"/>
                  <a:lumOff val="1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데이터가 많았으면</a:t>
            </a:r>
            <a:r>
              <a:rPr lang="en-US" altLang="ko-KR" sz="10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..</a:t>
            </a:r>
            <a:endParaRPr lang="en-US" altLang="ko-KR" sz="1000" dirty="0">
              <a:solidFill>
                <a:prstClr val="black">
                  <a:lumMod val="85000"/>
                  <a:lumOff val="1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78D6B3C-2FED-43F6-964F-CE4A7C86BD9D}"/>
              </a:ext>
            </a:extLst>
          </p:cNvPr>
          <p:cNvSpPr/>
          <p:nvPr/>
        </p:nvSpPr>
        <p:spPr>
          <a:xfrm>
            <a:off x="7250604" y="4006486"/>
            <a:ext cx="1959429" cy="19594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ko-KR" altLang="en-US" sz="1200" b="1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공부하기 좋은 곳</a:t>
            </a:r>
            <a:endParaRPr lang="en-US" altLang="ko-KR" sz="1200" b="1" dirty="0">
              <a:solidFill>
                <a:prstClr val="black">
                  <a:lumMod val="85000"/>
                  <a:lumOff val="1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0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각자 공부가 될 수 있으면 좋을 것같은데</a:t>
            </a:r>
            <a:r>
              <a:rPr lang="en-US" altLang="ko-KR" sz="1000">
                <a:solidFill>
                  <a:prstClr val="black">
                    <a:lumMod val="85000"/>
                    <a:lumOff val="1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..</a:t>
            </a:r>
            <a:endParaRPr lang="en-US" altLang="ko-KR" sz="1000" dirty="0">
              <a:solidFill>
                <a:prstClr val="black">
                  <a:lumMod val="85000"/>
                  <a:lumOff val="1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자유형: 도형 16">
            <a:extLst>
              <a:ext uri="{FF2B5EF4-FFF2-40B4-BE49-F238E27FC236}">
                <a16:creationId xmlns:a16="http://schemas.microsoft.com/office/drawing/2014/main" id="{528B8136-6C6E-410E-9FB1-0E710638476E}"/>
              </a:ext>
            </a:extLst>
          </p:cNvPr>
          <p:cNvSpPr/>
          <p:nvPr/>
        </p:nvSpPr>
        <p:spPr>
          <a:xfrm>
            <a:off x="6141169" y="2838086"/>
            <a:ext cx="1959430" cy="2161723"/>
          </a:xfrm>
          <a:custGeom>
            <a:avLst/>
            <a:gdLst>
              <a:gd name="connsiteX0" fmla="*/ 979714 w 1959430"/>
              <a:gd name="connsiteY0" fmla="*/ 0 h 2161723"/>
              <a:gd name="connsiteX1" fmla="*/ 1083679 w 1959430"/>
              <a:gd name="connsiteY1" fmla="*/ 207930 h 2161723"/>
              <a:gd name="connsiteX2" fmla="*/ 1177162 w 1959430"/>
              <a:gd name="connsiteY2" fmla="*/ 222197 h 2161723"/>
              <a:gd name="connsiteX3" fmla="*/ 1959430 w 1959430"/>
              <a:gd name="connsiteY3" fmla="*/ 1182008 h 2161723"/>
              <a:gd name="connsiteX4" fmla="*/ 1841184 w 1959430"/>
              <a:gd name="connsiteY4" fmla="*/ 1648999 h 2161723"/>
              <a:gd name="connsiteX5" fmla="*/ 1834599 w 1959430"/>
              <a:gd name="connsiteY5" fmla="*/ 1659839 h 2161723"/>
              <a:gd name="connsiteX6" fmla="*/ 1922657 w 1959430"/>
              <a:gd name="connsiteY6" fmla="*/ 1924014 h 2161723"/>
              <a:gd name="connsiteX7" fmla="*/ 1694577 w 1959430"/>
              <a:gd name="connsiteY7" fmla="*/ 1847988 h 2161723"/>
              <a:gd name="connsiteX8" fmla="*/ 1672479 w 1959430"/>
              <a:gd name="connsiteY8" fmla="*/ 1874771 h 2161723"/>
              <a:gd name="connsiteX9" fmla="*/ 979715 w 1959430"/>
              <a:gd name="connsiteY9" fmla="*/ 2161723 h 2161723"/>
              <a:gd name="connsiteX10" fmla="*/ 286952 w 1959430"/>
              <a:gd name="connsiteY10" fmla="*/ 1874771 h 2161723"/>
              <a:gd name="connsiteX11" fmla="*/ 265661 w 1959430"/>
              <a:gd name="connsiteY11" fmla="*/ 1848967 h 2161723"/>
              <a:gd name="connsiteX12" fmla="*/ 40517 w 1959430"/>
              <a:gd name="connsiteY12" fmla="*/ 1924015 h 2161723"/>
              <a:gd name="connsiteX13" fmla="*/ 127250 w 1959430"/>
              <a:gd name="connsiteY13" fmla="*/ 1663818 h 2161723"/>
              <a:gd name="connsiteX14" fmla="*/ 118247 w 1959430"/>
              <a:gd name="connsiteY14" fmla="*/ 1648999 h 2161723"/>
              <a:gd name="connsiteX15" fmla="*/ 0 w 1959430"/>
              <a:gd name="connsiteY15" fmla="*/ 1182008 h 2161723"/>
              <a:gd name="connsiteX16" fmla="*/ 782268 w 1959430"/>
              <a:gd name="connsiteY16" fmla="*/ 222197 h 2161723"/>
              <a:gd name="connsiteX17" fmla="*/ 875749 w 1959430"/>
              <a:gd name="connsiteY17" fmla="*/ 207931 h 216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9430" h="2161723">
                <a:moveTo>
                  <a:pt x="979714" y="0"/>
                </a:moveTo>
                <a:lnTo>
                  <a:pt x="1083679" y="207930"/>
                </a:lnTo>
                <a:lnTo>
                  <a:pt x="1177162" y="222197"/>
                </a:lnTo>
                <a:cubicBezTo>
                  <a:pt x="1623602" y="313552"/>
                  <a:pt x="1959430" y="708561"/>
                  <a:pt x="1959430" y="1182008"/>
                </a:cubicBezTo>
                <a:cubicBezTo>
                  <a:pt x="1959430" y="1351096"/>
                  <a:pt x="1916595" y="1510180"/>
                  <a:pt x="1841184" y="1648999"/>
                </a:cubicBezTo>
                <a:lnTo>
                  <a:pt x="1834599" y="1659839"/>
                </a:lnTo>
                <a:lnTo>
                  <a:pt x="1922657" y="1924014"/>
                </a:lnTo>
                <a:lnTo>
                  <a:pt x="1694577" y="1847988"/>
                </a:lnTo>
                <a:lnTo>
                  <a:pt x="1672479" y="1874771"/>
                </a:lnTo>
                <a:cubicBezTo>
                  <a:pt x="1495185" y="2052065"/>
                  <a:pt x="1250256" y="2161723"/>
                  <a:pt x="979715" y="2161723"/>
                </a:cubicBezTo>
                <a:cubicBezTo>
                  <a:pt x="709174" y="2161723"/>
                  <a:pt x="464246" y="2052065"/>
                  <a:pt x="286952" y="1874771"/>
                </a:cubicBezTo>
                <a:lnTo>
                  <a:pt x="265661" y="1848967"/>
                </a:lnTo>
                <a:lnTo>
                  <a:pt x="40517" y="1924015"/>
                </a:lnTo>
                <a:lnTo>
                  <a:pt x="127250" y="1663818"/>
                </a:lnTo>
                <a:lnTo>
                  <a:pt x="118247" y="1648999"/>
                </a:lnTo>
                <a:cubicBezTo>
                  <a:pt x="42836" y="1510180"/>
                  <a:pt x="0" y="1351096"/>
                  <a:pt x="0" y="1182008"/>
                </a:cubicBezTo>
                <a:cubicBezTo>
                  <a:pt x="0" y="708561"/>
                  <a:pt x="335829" y="313552"/>
                  <a:pt x="782268" y="222197"/>
                </a:cubicBezTo>
                <a:lnTo>
                  <a:pt x="875749" y="207931"/>
                </a:lnTo>
                <a:close/>
              </a:path>
            </a:pathLst>
          </a:custGeom>
          <a:solidFill>
            <a:srgbClr val="5DC0E4">
              <a:alpha val="39000"/>
            </a:srgb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2400" b="1">
                <a:solidFill>
                  <a:prstClr val="white"/>
                </a:solidFill>
              </a:rPr>
              <a:t>???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7764BEA-4A7B-4D12-92FC-3BB74FDBC2CC}"/>
              </a:ext>
            </a:extLst>
          </p:cNvPr>
          <p:cNvSpPr/>
          <p:nvPr/>
        </p:nvSpPr>
        <p:spPr>
          <a:xfrm>
            <a:off x="8367394" y="2151170"/>
            <a:ext cx="2814955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그래도 시간 너무 쓰지 않도록</a:t>
            </a:r>
            <a:endParaRPr lang="en-US" altLang="ko-KR" sz="10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크롤링도 중요하지만 역량에 맞는 곳을 찾아야한다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F42947DC-0D60-4948-8A6E-CB19EB486AEB}"/>
              </a:ext>
            </a:extLst>
          </p:cNvPr>
          <p:cNvSpPr>
            <a:spLocks/>
          </p:cNvSpPr>
          <p:nvPr/>
        </p:nvSpPr>
        <p:spPr bwMode="auto">
          <a:xfrm>
            <a:off x="7036723" y="3197954"/>
            <a:ext cx="178579" cy="235669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F9C5D81C-208F-4B57-9142-BF57E5B93B23}"/>
              </a:ext>
            </a:extLst>
          </p:cNvPr>
          <p:cNvSpPr>
            <a:spLocks noEditPoints="1"/>
          </p:cNvSpPr>
          <p:nvPr/>
        </p:nvSpPr>
        <p:spPr bwMode="auto">
          <a:xfrm>
            <a:off x="6441546" y="4323969"/>
            <a:ext cx="142943" cy="240418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36CF1D20-CC85-4BEE-8068-F0D34DAC3469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585816" y="4318887"/>
            <a:ext cx="271172" cy="240420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FD2DF32-9231-494E-A9C4-AA6BE9141892}"/>
              </a:ext>
            </a:extLst>
          </p:cNvPr>
          <p:cNvSpPr/>
          <p:nvPr/>
        </p:nvSpPr>
        <p:spPr>
          <a:xfrm>
            <a:off x="9450422" y="4576103"/>
            <a:ext cx="2559862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결국은 실력만이 남는다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모두가 가볍게 넘어가지 않고 모두의 역량을 증진시킬 수 있도록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F734E5-A4BF-4C59-9BB0-62ECD34A1B48}"/>
              </a:ext>
            </a:extLst>
          </p:cNvPr>
          <p:cNvSpPr/>
          <p:nvPr/>
        </p:nvSpPr>
        <p:spPr>
          <a:xfrm>
            <a:off x="2188315" y="4584265"/>
            <a:ext cx="2559862" cy="84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컴퓨터만이 할 수 있다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데이터 양이 적으면 굳이 컴퓨터에게 맡길 필요가 없지 않을까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</a:rPr>
              <a:t>.. </a:t>
            </a: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</a:rPr>
              <a:t>최대한 많이 긁자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E99BB45-AEB2-4AA2-BF61-8D69FA46812F}"/>
              </a:ext>
            </a:extLst>
          </p:cNvPr>
          <p:cNvSpPr/>
          <p:nvPr/>
        </p:nvSpPr>
        <p:spPr>
          <a:xfrm>
            <a:off x="2336085" y="2584400"/>
            <a:ext cx="2530372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어디를 해야할까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좋아하는 치킨집이 다 다르다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후보지도 많고 모두가 재미있게 할 수 있는 방법이 없을까</a:t>
            </a:r>
            <a:r>
              <a:rPr lang="en-US" altLang="ko-KR" sz="900">
                <a:solidFill>
                  <a:prstClr val="black">
                    <a:lumMod val="65000"/>
                    <a:lumOff val="35000"/>
                  </a:prstClr>
                </a:solidFill>
              </a:rPr>
              <a:t>...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2" name="자유형: 도형 1">
            <a:extLst>
              <a:ext uri="{FF2B5EF4-FFF2-40B4-BE49-F238E27FC236}">
                <a16:creationId xmlns:a16="http://schemas.microsoft.com/office/drawing/2014/main" id="{DF1F7136-A3FF-4C1D-87FB-BFB333245C7E}"/>
              </a:ext>
            </a:extLst>
          </p:cNvPr>
          <p:cNvSpPr/>
          <p:nvPr/>
        </p:nvSpPr>
        <p:spPr>
          <a:xfrm>
            <a:off x="3970832" y="2804068"/>
            <a:ext cx="2143125" cy="771525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00B0F0"/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8221D1-B0B4-4663-A8A6-15F3F0B5BE5D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D25A37-A8A8-476B-8FA7-769ECD8CD64C}"/>
              </a:ext>
            </a:extLst>
          </p:cNvPr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EAB6344-5BC9-4C05-A834-A29193C5AF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AE7298-62BE-498D-9427-AEA24FA158E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56B3109-34DB-4A5E-ABFC-E1D42C72BB29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 b="0" i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Whate Data We Search</a:t>
            </a:r>
            <a:r>
              <a:rPr lang="en-US" altLang="ko-KR" sz="16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585BBF-7EFD-4047-99FD-4BBE015702BA}"/>
              </a:ext>
            </a:extLst>
          </p:cNvPr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>
                <a:solidFill>
                  <a:prstClr val="white"/>
                </a:solidFill>
              </a:rPr>
              <a:t>02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39C3082-C399-42E8-95FF-EF44DFFD3622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09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17">
            <a:extLst>
              <a:ext uri="{FF2B5EF4-FFF2-40B4-BE49-F238E27FC236}">
                <a16:creationId xmlns:a16="http://schemas.microsoft.com/office/drawing/2014/main" id="{55CD3B1F-C000-4921-B7B9-9B1B9C23E7D3}"/>
              </a:ext>
            </a:extLst>
          </p:cNvPr>
          <p:cNvSpPr/>
          <p:nvPr/>
        </p:nvSpPr>
        <p:spPr>
          <a:xfrm>
            <a:off x="5964486" y="2946580"/>
            <a:ext cx="1076940" cy="859861"/>
          </a:xfrm>
          <a:custGeom>
            <a:avLst/>
            <a:gdLst>
              <a:gd name="connsiteX0" fmla="*/ 328741 w 1076940"/>
              <a:gd name="connsiteY0" fmla="*/ 0 h 859861"/>
              <a:gd name="connsiteX1" fmla="*/ 1052003 w 1076940"/>
              <a:gd name="connsiteY1" fmla="*/ 259645 h 859861"/>
              <a:gd name="connsiteX2" fmla="*/ 1076940 w 1076940"/>
              <a:gd name="connsiteY2" fmla="*/ 282309 h 859861"/>
              <a:gd name="connsiteX3" fmla="*/ 1021130 w 1076940"/>
              <a:gd name="connsiteY3" fmla="*/ 333031 h 859861"/>
              <a:gd name="connsiteX4" fmla="*/ 739218 w 1076940"/>
              <a:gd name="connsiteY4" fmla="*/ 798918 h 859861"/>
              <a:gd name="connsiteX5" fmla="*/ 723548 w 1076940"/>
              <a:gd name="connsiteY5" fmla="*/ 859861 h 859861"/>
              <a:gd name="connsiteX6" fmla="*/ 663834 w 1076940"/>
              <a:gd name="connsiteY6" fmla="*/ 838005 h 859861"/>
              <a:gd name="connsiteX7" fmla="*/ 20501 w 1076940"/>
              <a:gd name="connsiteY7" fmla="*/ 128441 h 859861"/>
              <a:gd name="connsiteX8" fmla="*/ 0 w 1076940"/>
              <a:gd name="connsiteY8" fmla="*/ 48707 h 859861"/>
              <a:gd name="connsiteX9" fmla="*/ 99588 w 1076940"/>
              <a:gd name="connsiteY9" fmla="*/ 23101 h 859861"/>
              <a:gd name="connsiteX10" fmla="*/ 328741 w 1076940"/>
              <a:gd name="connsiteY10" fmla="*/ 0 h 85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940" h="859861">
                <a:moveTo>
                  <a:pt x="328741" y="0"/>
                </a:moveTo>
                <a:cubicBezTo>
                  <a:pt x="603477" y="0"/>
                  <a:pt x="855456" y="97439"/>
                  <a:pt x="1052003" y="259645"/>
                </a:cubicBezTo>
                <a:lnTo>
                  <a:pt x="1076940" y="282309"/>
                </a:lnTo>
                <a:lnTo>
                  <a:pt x="1021130" y="333031"/>
                </a:lnTo>
                <a:cubicBezTo>
                  <a:pt x="892528" y="461634"/>
                  <a:pt x="794588" y="620898"/>
                  <a:pt x="739218" y="798918"/>
                </a:cubicBezTo>
                <a:lnTo>
                  <a:pt x="723548" y="859861"/>
                </a:lnTo>
                <a:lnTo>
                  <a:pt x="663834" y="838005"/>
                </a:lnTo>
                <a:cubicBezTo>
                  <a:pt x="357759" y="708546"/>
                  <a:pt x="120167" y="448877"/>
                  <a:pt x="20501" y="128441"/>
                </a:cubicBezTo>
                <a:lnTo>
                  <a:pt x="0" y="48707"/>
                </a:lnTo>
                <a:lnTo>
                  <a:pt x="99588" y="23101"/>
                </a:lnTo>
                <a:cubicBezTo>
                  <a:pt x="173607" y="7954"/>
                  <a:pt x="250245" y="0"/>
                  <a:pt x="328741" y="0"/>
                </a:cubicBezTo>
                <a:close/>
              </a:path>
            </a:pathLst>
          </a:custGeom>
          <a:solidFill>
            <a:srgbClr val="5DC0E4"/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DD3B8E4D-E84B-4B4A-94B7-B41E4CE3C2C2}"/>
              </a:ext>
            </a:extLst>
          </p:cNvPr>
          <p:cNvSpPr/>
          <p:nvPr/>
        </p:nvSpPr>
        <p:spPr>
          <a:xfrm>
            <a:off x="7041427" y="2946579"/>
            <a:ext cx="1131071" cy="878652"/>
          </a:xfrm>
          <a:custGeom>
            <a:avLst/>
            <a:gdLst>
              <a:gd name="connsiteX0" fmla="*/ 748198 w 1131071"/>
              <a:gd name="connsiteY0" fmla="*/ 0 h 878652"/>
              <a:gd name="connsiteX1" fmla="*/ 1086319 w 1131071"/>
              <a:gd name="connsiteY1" fmla="*/ 51119 h 878652"/>
              <a:gd name="connsiteX2" fmla="*/ 1131071 w 1131071"/>
              <a:gd name="connsiteY2" fmla="*/ 67498 h 878652"/>
              <a:gd name="connsiteX3" fmla="*/ 1115401 w 1131071"/>
              <a:gd name="connsiteY3" fmla="*/ 128441 h 878652"/>
              <a:gd name="connsiteX4" fmla="*/ 367602 w 1131071"/>
              <a:gd name="connsiteY4" fmla="*/ 876240 h 878652"/>
              <a:gd name="connsiteX5" fmla="*/ 358222 w 1131071"/>
              <a:gd name="connsiteY5" fmla="*/ 878652 h 878652"/>
              <a:gd name="connsiteX6" fmla="*/ 337721 w 1131071"/>
              <a:gd name="connsiteY6" fmla="*/ 798918 h 878652"/>
              <a:gd name="connsiteX7" fmla="*/ 55809 w 1131071"/>
              <a:gd name="connsiteY7" fmla="*/ 333031 h 878652"/>
              <a:gd name="connsiteX8" fmla="*/ 0 w 1131071"/>
              <a:gd name="connsiteY8" fmla="*/ 282309 h 878652"/>
              <a:gd name="connsiteX9" fmla="*/ 24936 w 1131071"/>
              <a:gd name="connsiteY9" fmla="*/ 259645 h 878652"/>
              <a:gd name="connsiteX10" fmla="*/ 748198 w 1131071"/>
              <a:gd name="connsiteY10" fmla="*/ 0 h 87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1071" h="878652">
                <a:moveTo>
                  <a:pt x="748198" y="0"/>
                </a:moveTo>
                <a:cubicBezTo>
                  <a:pt x="865942" y="0"/>
                  <a:pt x="979506" y="17897"/>
                  <a:pt x="1086319" y="51119"/>
                </a:cubicBezTo>
                <a:lnTo>
                  <a:pt x="1131071" y="67498"/>
                </a:lnTo>
                <a:lnTo>
                  <a:pt x="1115401" y="128441"/>
                </a:lnTo>
                <a:cubicBezTo>
                  <a:pt x="1004661" y="484481"/>
                  <a:pt x="723642" y="765500"/>
                  <a:pt x="367602" y="876240"/>
                </a:cubicBezTo>
                <a:lnTo>
                  <a:pt x="358222" y="878652"/>
                </a:lnTo>
                <a:lnTo>
                  <a:pt x="337721" y="798918"/>
                </a:lnTo>
                <a:cubicBezTo>
                  <a:pt x="282351" y="620898"/>
                  <a:pt x="184411" y="461634"/>
                  <a:pt x="55809" y="333031"/>
                </a:cubicBezTo>
                <a:lnTo>
                  <a:pt x="0" y="282309"/>
                </a:lnTo>
                <a:lnTo>
                  <a:pt x="24936" y="259645"/>
                </a:lnTo>
                <a:cubicBezTo>
                  <a:pt x="221483" y="97439"/>
                  <a:pt x="473462" y="0"/>
                  <a:pt x="748198" y="0"/>
                </a:cubicBezTo>
                <a:close/>
              </a:path>
            </a:pathLst>
          </a:custGeom>
          <a:solidFill>
            <a:srgbClr val="5DC0E4"/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자유형: 도형 15">
            <a:extLst>
              <a:ext uri="{FF2B5EF4-FFF2-40B4-BE49-F238E27FC236}">
                <a16:creationId xmlns:a16="http://schemas.microsoft.com/office/drawing/2014/main" id="{88DDD577-698B-4CCC-BC1F-8A9CFE8788D5}"/>
              </a:ext>
            </a:extLst>
          </p:cNvPr>
          <p:cNvSpPr/>
          <p:nvPr/>
        </p:nvSpPr>
        <p:spPr>
          <a:xfrm>
            <a:off x="6652586" y="3806441"/>
            <a:ext cx="777681" cy="1131909"/>
          </a:xfrm>
          <a:custGeom>
            <a:avLst/>
            <a:gdLst>
              <a:gd name="connsiteX0" fmla="*/ 35449 w 777681"/>
              <a:gd name="connsiteY0" fmla="*/ 0 h 1131909"/>
              <a:gd name="connsiteX1" fmla="*/ 80201 w 777681"/>
              <a:gd name="connsiteY1" fmla="*/ 16379 h 1131909"/>
              <a:gd name="connsiteX2" fmla="*/ 418322 w 777681"/>
              <a:gd name="connsiteY2" fmla="*/ 67498 h 1131909"/>
              <a:gd name="connsiteX3" fmla="*/ 647475 w 777681"/>
              <a:gd name="connsiteY3" fmla="*/ 44397 h 1131909"/>
              <a:gd name="connsiteX4" fmla="*/ 747063 w 777681"/>
              <a:gd name="connsiteY4" fmla="*/ 18791 h 1131909"/>
              <a:gd name="connsiteX5" fmla="*/ 754580 w 777681"/>
              <a:gd name="connsiteY5" fmla="*/ 48025 h 1131909"/>
              <a:gd name="connsiteX6" fmla="*/ 777681 w 777681"/>
              <a:gd name="connsiteY6" fmla="*/ 277178 h 1131909"/>
              <a:gd name="connsiteX7" fmla="*/ 444650 w 777681"/>
              <a:gd name="connsiteY7" fmla="*/ 1081186 h 1131909"/>
              <a:gd name="connsiteX8" fmla="*/ 388841 w 777681"/>
              <a:gd name="connsiteY8" fmla="*/ 1131909 h 1131909"/>
              <a:gd name="connsiteX9" fmla="*/ 333031 w 777681"/>
              <a:gd name="connsiteY9" fmla="*/ 1081186 h 1131909"/>
              <a:gd name="connsiteX10" fmla="*/ 0 w 777681"/>
              <a:gd name="connsiteY10" fmla="*/ 277178 h 1131909"/>
              <a:gd name="connsiteX11" fmla="*/ 23101 w 777681"/>
              <a:gd name="connsiteY11" fmla="*/ 48025 h 1131909"/>
              <a:gd name="connsiteX12" fmla="*/ 35449 w 777681"/>
              <a:gd name="connsiteY12" fmla="*/ 0 h 11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7681" h="1131909">
                <a:moveTo>
                  <a:pt x="35449" y="0"/>
                </a:moveTo>
                <a:lnTo>
                  <a:pt x="80201" y="16379"/>
                </a:lnTo>
                <a:cubicBezTo>
                  <a:pt x="187014" y="49601"/>
                  <a:pt x="300578" y="67498"/>
                  <a:pt x="418322" y="67498"/>
                </a:cubicBezTo>
                <a:cubicBezTo>
                  <a:pt x="496818" y="67498"/>
                  <a:pt x="573456" y="59544"/>
                  <a:pt x="647475" y="44397"/>
                </a:cubicBezTo>
                <a:lnTo>
                  <a:pt x="747063" y="18791"/>
                </a:lnTo>
                <a:lnTo>
                  <a:pt x="754580" y="48025"/>
                </a:lnTo>
                <a:cubicBezTo>
                  <a:pt x="769727" y="122044"/>
                  <a:pt x="777681" y="198682"/>
                  <a:pt x="777681" y="277178"/>
                </a:cubicBezTo>
                <a:cubicBezTo>
                  <a:pt x="777681" y="591163"/>
                  <a:pt x="650413" y="875422"/>
                  <a:pt x="444650" y="1081186"/>
                </a:cubicBezTo>
                <a:lnTo>
                  <a:pt x="388841" y="1131909"/>
                </a:lnTo>
                <a:lnTo>
                  <a:pt x="333031" y="1081186"/>
                </a:lnTo>
                <a:cubicBezTo>
                  <a:pt x="127267" y="875422"/>
                  <a:pt x="0" y="591163"/>
                  <a:pt x="0" y="277178"/>
                </a:cubicBezTo>
                <a:cubicBezTo>
                  <a:pt x="0" y="198682"/>
                  <a:pt x="7954" y="122044"/>
                  <a:pt x="23101" y="48025"/>
                </a:cubicBezTo>
                <a:lnTo>
                  <a:pt x="35449" y="0"/>
                </a:lnTo>
                <a:close/>
              </a:path>
            </a:pathLst>
          </a:custGeom>
          <a:solidFill>
            <a:srgbClr val="5DC0E4"/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자유형: 도형 14">
            <a:extLst>
              <a:ext uri="{FF2B5EF4-FFF2-40B4-BE49-F238E27FC236}">
                <a16:creationId xmlns:a16="http://schemas.microsoft.com/office/drawing/2014/main" id="{4C5E03F1-D9BA-4D60-B8F9-05C4C626E307}"/>
              </a:ext>
            </a:extLst>
          </p:cNvPr>
          <p:cNvSpPr/>
          <p:nvPr/>
        </p:nvSpPr>
        <p:spPr>
          <a:xfrm>
            <a:off x="5933868" y="1599860"/>
            <a:ext cx="2274078" cy="1629028"/>
          </a:xfrm>
          <a:custGeom>
            <a:avLst/>
            <a:gdLst>
              <a:gd name="connsiteX0" fmla="*/ 1137039 w 2274078"/>
              <a:gd name="connsiteY0" fmla="*/ 0 h 1629028"/>
              <a:gd name="connsiteX1" fmla="*/ 2274078 w 2274078"/>
              <a:gd name="connsiteY1" fmla="*/ 1137039 h 1629028"/>
              <a:gd name="connsiteX2" fmla="*/ 2250977 w 2274078"/>
              <a:gd name="connsiteY2" fmla="*/ 1366192 h 1629028"/>
              <a:gd name="connsiteX3" fmla="*/ 2238629 w 2274078"/>
              <a:gd name="connsiteY3" fmla="*/ 1414217 h 1629028"/>
              <a:gd name="connsiteX4" fmla="*/ 2193877 w 2274078"/>
              <a:gd name="connsiteY4" fmla="*/ 1397838 h 1629028"/>
              <a:gd name="connsiteX5" fmla="*/ 1855756 w 2274078"/>
              <a:gd name="connsiteY5" fmla="*/ 1346719 h 1629028"/>
              <a:gd name="connsiteX6" fmla="*/ 1132494 w 2274078"/>
              <a:gd name="connsiteY6" fmla="*/ 1606364 h 1629028"/>
              <a:gd name="connsiteX7" fmla="*/ 1107558 w 2274078"/>
              <a:gd name="connsiteY7" fmla="*/ 1629028 h 1629028"/>
              <a:gd name="connsiteX8" fmla="*/ 1082621 w 2274078"/>
              <a:gd name="connsiteY8" fmla="*/ 1606364 h 1629028"/>
              <a:gd name="connsiteX9" fmla="*/ 359359 w 2274078"/>
              <a:gd name="connsiteY9" fmla="*/ 1346719 h 1629028"/>
              <a:gd name="connsiteX10" fmla="*/ 130206 w 2274078"/>
              <a:gd name="connsiteY10" fmla="*/ 1369820 h 1629028"/>
              <a:gd name="connsiteX11" fmla="*/ 30618 w 2274078"/>
              <a:gd name="connsiteY11" fmla="*/ 1395426 h 1629028"/>
              <a:gd name="connsiteX12" fmla="*/ 23101 w 2274078"/>
              <a:gd name="connsiteY12" fmla="*/ 1366192 h 1629028"/>
              <a:gd name="connsiteX13" fmla="*/ 0 w 2274078"/>
              <a:gd name="connsiteY13" fmla="*/ 1137039 h 1629028"/>
              <a:gd name="connsiteX14" fmla="*/ 1137039 w 2274078"/>
              <a:gd name="connsiteY14" fmla="*/ 0 h 162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74078" h="1629028">
                <a:moveTo>
                  <a:pt x="1137039" y="0"/>
                </a:moveTo>
                <a:cubicBezTo>
                  <a:pt x="1765008" y="0"/>
                  <a:pt x="2274078" y="509070"/>
                  <a:pt x="2274078" y="1137039"/>
                </a:cubicBezTo>
                <a:cubicBezTo>
                  <a:pt x="2274078" y="1215535"/>
                  <a:pt x="2266124" y="1292173"/>
                  <a:pt x="2250977" y="1366192"/>
                </a:cubicBezTo>
                <a:lnTo>
                  <a:pt x="2238629" y="1414217"/>
                </a:lnTo>
                <a:lnTo>
                  <a:pt x="2193877" y="1397838"/>
                </a:lnTo>
                <a:cubicBezTo>
                  <a:pt x="2087064" y="1364616"/>
                  <a:pt x="1973500" y="1346719"/>
                  <a:pt x="1855756" y="1346719"/>
                </a:cubicBezTo>
                <a:cubicBezTo>
                  <a:pt x="1581020" y="1346719"/>
                  <a:pt x="1329041" y="1444158"/>
                  <a:pt x="1132494" y="1606364"/>
                </a:cubicBezTo>
                <a:lnTo>
                  <a:pt x="1107558" y="1629028"/>
                </a:lnTo>
                <a:lnTo>
                  <a:pt x="1082621" y="1606364"/>
                </a:lnTo>
                <a:cubicBezTo>
                  <a:pt x="886074" y="1444158"/>
                  <a:pt x="634095" y="1346719"/>
                  <a:pt x="359359" y="1346719"/>
                </a:cubicBezTo>
                <a:cubicBezTo>
                  <a:pt x="280863" y="1346719"/>
                  <a:pt x="204225" y="1354673"/>
                  <a:pt x="130206" y="1369820"/>
                </a:cubicBezTo>
                <a:lnTo>
                  <a:pt x="30618" y="1395426"/>
                </a:lnTo>
                <a:lnTo>
                  <a:pt x="23101" y="1366192"/>
                </a:lnTo>
                <a:cubicBezTo>
                  <a:pt x="7954" y="1292173"/>
                  <a:pt x="0" y="1215535"/>
                  <a:pt x="0" y="1137039"/>
                </a:cubicBezTo>
                <a:cubicBezTo>
                  <a:pt x="0" y="509070"/>
                  <a:pt x="509070" y="0"/>
                  <a:pt x="11370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68000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긁어오기 편한곳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defRPr/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자유형: 도형 13">
            <a:extLst>
              <a:ext uri="{FF2B5EF4-FFF2-40B4-BE49-F238E27FC236}">
                <a16:creationId xmlns:a16="http://schemas.microsoft.com/office/drawing/2014/main" id="{FF89F9B9-79F2-4D56-BF42-955AD7FD06DB}"/>
              </a:ext>
            </a:extLst>
          </p:cNvPr>
          <p:cNvSpPr/>
          <p:nvPr/>
        </p:nvSpPr>
        <p:spPr>
          <a:xfrm>
            <a:off x="5156188" y="2995287"/>
            <a:ext cx="1885238" cy="2225371"/>
          </a:xfrm>
          <a:custGeom>
            <a:avLst/>
            <a:gdLst>
              <a:gd name="connsiteX0" fmla="*/ 808298 w 1885238"/>
              <a:gd name="connsiteY0" fmla="*/ 0 h 2225371"/>
              <a:gd name="connsiteX1" fmla="*/ 828799 w 1885238"/>
              <a:gd name="connsiteY1" fmla="*/ 79734 h 2225371"/>
              <a:gd name="connsiteX2" fmla="*/ 1472132 w 1885238"/>
              <a:gd name="connsiteY2" fmla="*/ 789298 h 2225371"/>
              <a:gd name="connsiteX3" fmla="*/ 1531846 w 1885238"/>
              <a:gd name="connsiteY3" fmla="*/ 811154 h 2225371"/>
              <a:gd name="connsiteX4" fmla="*/ 1519498 w 1885238"/>
              <a:gd name="connsiteY4" fmla="*/ 859179 h 2225371"/>
              <a:gd name="connsiteX5" fmla="*/ 1496397 w 1885238"/>
              <a:gd name="connsiteY5" fmla="*/ 1088332 h 2225371"/>
              <a:gd name="connsiteX6" fmla="*/ 1829428 w 1885238"/>
              <a:gd name="connsiteY6" fmla="*/ 1892340 h 2225371"/>
              <a:gd name="connsiteX7" fmla="*/ 1885238 w 1885238"/>
              <a:gd name="connsiteY7" fmla="*/ 1943063 h 2225371"/>
              <a:gd name="connsiteX8" fmla="*/ 1860301 w 1885238"/>
              <a:gd name="connsiteY8" fmla="*/ 1965726 h 2225371"/>
              <a:gd name="connsiteX9" fmla="*/ 1137039 w 1885238"/>
              <a:gd name="connsiteY9" fmla="*/ 2225371 h 2225371"/>
              <a:gd name="connsiteX10" fmla="*/ 0 w 1885238"/>
              <a:gd name="connsiteY10" fmla="*/ 1088332 h 2225371"/>
              <a:gd name="connsiteX11" fmla="*/ 798918 w 1885238"/>
              <a:gd name="connsiteY11" fmla="*/ 2412 h 2225371"/>
              <a:gd name="connsiteX12" fmla="*/ 808298 w 1885238"/>
              <a:gd name="connsiteY12" fmla="*/ 0 h 22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5238" h="2225371">
                <a:moveTo>
                  <a:pt x="808298" y="0"/>
                </a:moveTo>
                <a:lnTo>
                  <a:pt x="828799" y="79734"/>
                </a:lnTo>
                <a:cubicBezTo>
                  <a:pt x="928465" y="400170"/>
                  <a:pt x="1166057" y="659839"/>
                  <a:pt x="1472132" y="789298"/>
                </a:cubicBezTo>
                <a:lnTo>
                  <a:pt x="1531846" y="811154"/>
                </a:lnTo>
                <a:lnTo>
                  <a:pt x="1519498" y="859179"/>
                </a:lnTo>
                <a:cubicBezTo>
                  <a:pt x="1504351" y="933198"/>
                  <a:pt x="1496397" y="1009836"/>
                  <a:pt x="1496397" y="1088332"/>
                </a:cubicBezTo>
                <a:cubicBezTo>
                  <a:pt x="1496397" y="1402317"/>
                  <a:pt x="1623664" y="1686576"/>
                  <a:pt x="1829428" y="1892340"/>
                </a:cubicBezTo>
                <a:lnTo>
                  <a:pt x="1885238" y="1943063"/>
                </a:lnTo>
                <a:lnTo>
                  <a:pt x="1860301" y="1965726"/>
                </a:lnTo>
                <a:cubicBezTo>
                  <a:pt x="1663754" y="2127932"/>
                  <a:pt x="1411775" y="2225371"/>
                  <a:pt x="1137039" y="2225371"/>
                </a:cubicBezTo>
                <a:cubicBezTo>
                  <a:pt x="509070" y="2225371"/>
                  <a:pt x="0" y="1716301"/>
                  <a:pt x="0" y="1088332"/>
                </a:cubicBezTo>
                <a:cubicBezTo>
                  <a:pt x="0" y="578107"/>
                  <a:pt x="336065" y="146374"/>
                  <a:pt x="798918" y="2412"/>
                </a:cubicBezTo>
                <a:lnTo>
                  <a:pt x="80829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32000" rIns="288000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많은 데이터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defRPr/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자유형: 도형 12">
            <a:extLst>
              <a:ext uri="{FF2B5EF4-FFF2-40B4-BE49-F238E27FC236}">
                <a16:creationId xmlns:a16="http://schemas.microsoft.com/office/drawing/2014/main" id="{EC8B8AA0-0935-452A-8F0A-F2D33FC32C39}"/>
              </a:ext>
            </a:extLst>
          </p:cNvPr>
          <p:cNvSpPr/>
          <p:nvPr/>
        </p:nvSpPr>
        <p:spPr>
          <a:xfrm>
            <a:off x="7041427" y="3014077"/>
            <a:ext cx="1885237" cy="2206580"/>
          </a:xfrm>
          <a:custGeom>
            <a:avLst/>
            <a:gdLst>
              <a:gd name="connsiteX0" fmla="*/ 1131071 w 1885237"/>
              <a:gd name="connsiteY0" fmla="*/ 0 h 2206580"/>
              <a:gd name="connsiteX1" fmla="*/ 1190785 w 1885237"/>
              <a:gd name="connsiteY1" fmla="*/ 21856 h 2206580"/>
              <a:gd name="connsiteX2" fmla="*/ 1885237 w 1885237"/>
              <a:gd name="connsiteY2" fmla="*/ 1069541 h 2206580"/>
              <a:gd name="connsiteX3" fmla="*/ 748198 w 1885237"/>
              <a:gd name="connsiteY3" fmla="*/ 2206580 h 2206580"/>
              <a:gd name="connsiteX4" fmla="*/ 24936 w 1885237"/>
              <a:gd name="connsiteY4" fmla="*/ 1946935 h 2206580"/>
              <a:gd name="connsiteX5" fmla="*/ 0 w 1885237"/>
              <a:gd name="connsiteY5" fmla="*/ 1924272 h 2206580"/>
              <a:gd name="connsiteX6" fmla="*/ 55809 w 1885237"/>
              <a:gd name="connsiteY6" fmla="*/ 1873549 h 2206580"/>
              <a:gd name="connsiteX7" fmla="*/ 388840 w 1885237"/>
              <a:gd name="connsiteY7" fmla="*/ 1069541 h 2206580"/>
              <a:gd name="connsiteX8" fmla="*/ 365739 w 1885237"/>
              <a:gd name="connsiteY8" fmla="*/ 840388 h 2206580"/>
              <a:gd name="connsiteX9" fmla="*/ 358222 w 1885237"/>
              <a:gd name="connsiteY9" fmla="*/ 811154 h 2206580"/>
              <a:gd name="connsiteX10" fmla="*/ 367602 w 1885237"/>
              <a:gd name="connsiteY10" fmla="*/ 808742 h 2206580"/>
              <a:gd name="connsiteX11" fmla="*/ 1115401 w 1885237"/>
              <a:gd name="connsiteY11" fmla="*/ 60943 h 2206580"/>
              <a:gd name="connsiteX12" fmla="*/ 1131071 w 1885237"/>
              <a:gd name="connsiteY12" fmla="*/ 0 h 22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5237" h="2206580">
                <a:moveTo>
                  <a:pt x="1131071" y="0"/>
                </a:moveTo>
                <a:lnTo>
                  <a:pt x="1190785" y="21856"/>
                </a:lnTo>
                <a:cubicBezTo>
                  <a:pt x="1598885" y="194468"/>
                  <a:pt x="1885237" y="598564"/>
                  <a:pt x="1885237" y="1069541"/>
                </a:cubicBezTo>
                <a:cubicBezTo>
                  <a:pt x="1885237" y="1697510"/>
                  <a:pt x="1376167" y="2206580"/>
                  <a:pt x="748198" y="2206580"/>
                </a:cubicBezTo>
                <a:cubicBezTo>
                  <a:pt x="473462" y="2206580"/>
                  <a:pt x="221483" y="2109141"/>
                  <a:pt x="24936" y="1946935"/>
                </a:cubicBezTo>
                <a:lnTo>
                  <a:pt x="0" y="1924272"/>
                </a:lnTo>
                <a:lnTo>
                  <a:pt x="55809" y="1873549"/>
                </a:lnTo>
                <a:cubicBezTo>
                  <a:pt x="261572" y="1667785"/>
                  <a:pt x="388840" y="1383526"/>
                  <a:pt x="388840" y="1069541"/>
                </a:cubicBezTo>
                <a:cubicBezTo>
                  <a:pt x="388840" y="991045"/>
                  <a:pt x="380886" y="914407"/>
                  <a:pt x="365739" y="840388"/>
                </a:cubicBezTo>
                <a:lnTo>
                  <a:pt x="358222" y="811154"/>
                </a:lnTo>
                <a:lnTo>
                  <a:pt x="367602" y="808742"/>
                </a:lnTo>
                <a:cubicBezTo>
                  <a:pt x="723642" y="698002"/>
                  <a:pt x="1004661" y="416983"/>
                  <a:pt x="1115401" y="60943"/>
                </a:cubicBezTo>
                <a:lnTo>
                  <a:pt x="113107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88000" tIns="360000" rIns="0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공부에 도움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자유형: 도형 11">
            <a:extLst>
              <a:ext uri="{FF2B5EF4-FFF2-40B4-BE49-F238E27FC236}">
                <a16:creationId xmlns:a16="http://schemas.microsoft.com/office/drawing/2014/main" id="{6729B2E6-1DFF-4A1E-8750-A9AE6D335988}"/>
              </a:ext>
            </a:extLst>
          </p:cNvPr>
          <p:cNvSpPr/>
          <p:nvPr/>
        </p:nvSpPr>
        <p:spPr>
          <a:xfrm>
            <a:off x="6688034" y="3228888"/>
            <a:ext cx="711614" cy="645050"/>
          </a:xfrm>
          <a:custGeom>
            <a:avLst/>
            <a:gdLst>
              <a:gd name="connsiteX0" fmla="*/ 353392 w 711614"/>
              <a:gd name="connsiteY0" fmla="*/ 0 h 645050"/>
              <a:gd name="connsiteX1" fmla="*/ 409201 w 711614"/>
              <a:gd name="connsiteY1" fmla="*/ 50722 h 645050"/>
              <a:gd name="connsiteX2" fmla="*/ 691113 w 711614"/>
              <a:gd name="connsiteY2" fmla="*/ 516609 h 645050"/>
              <a:gd name="connsiteX3" fmla="*/ 711614 w 711614"/>
              <a:gd name="connsiteY3" fmla="*/ 596343 h 645050"/>
              <a:gd name="connsiteX4" fmla="*/ 612026 w 711614"/>
              <a:gd name="connsiteY4" fmla="*/ 621949 h 645050"/>
              <a:gd name="connsiteX5" fmla="*/ 382873 w 711614"/>
              <a:gd name="connsiteY5" fmla="*/ 645050 h 645050"/>
              <a:gd name="connsiteX6" fmla="*/ 44752 w 711614"/>
              <a:gd name="connsiteY6" fmla="*/ 593931 h 645050"/>
              <a:gd name="connsiteX7" fmla="*/ 0 w 711614"/>
              <a:gd name="connsiteY7" fmla="*/ 577552 h 645050"/>
              <a:gd name="connsiteX8" fmla="*/ 15670 w 711614"/>
              <a:gd name="connsiteY8" fmla="*/ 516609 h 645050"/>
              <a:gd name="connsiteX9" fmla="*/ 297582 w 711614"/>
              <a:gd name="connsiteY9" fmla="*/ 50722 h 645050"/>
              <a:gd name="connsiteX10" fmla="*/ 353392 w 711614"/>
              <a:gd name="connsiteY10" fmla="*/ 0 h 64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614" h="645050">
                <a:moveTo>
                  <a:pt x="353392" y="0"/>
                </a:moveTo>
                <a:lnTo>
                  <a:pt x="409201" y="50722"/>
                </a:lnTo>
                <a:cubicBezTo>
                  <a:pt x="537803" y="179325"/>
                  <a:pt x="635743" y="338589"/>
                  <a:pt x="691113" y="516609"/>
                </a:cubicBezTo>
                <a:lnTo>
                  <a:pt x="711614" y="596343"/>
                </a:lnTo>
                <a:lnTo>
                  <a:pt x="612026" y="621949"/>
                </a:lnTo>
                <a:cubicBezTo>
                  <a:pt x="538007" y="637096"/>
                  <a:pt x="461369" y="645050"/>
                  <a:pt x="382873" y="645050"/>
                </a:cubicBezTo>
                <a:cubicBezTo>
                  <a:pt x="265129" y="645050"/>
                  <a:pt x="151565" y="627153"/>
                  <a:pt x="44752" y="593931"/>
                </a:cubicBezTo>
                <a:lnTo>
                  <a:pt x="0" y="577552"/>
                </a:lnTo>
                <a:lnTo>
                  <a:pt x="15670" y="516609"/>
                </a:lnTo>
                <a:cubicBezTo>
                  <a:pt x="71040" y="338589"/>
                  <a:pt x="168980" y="179325"/>
                  <a:pt x="297582" y="50722"/>
                </a:cubicBezTo>
                <a:lnTo>
                  <a:pt x="35339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no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각자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345DFE2E-DDEC-481F-AE40-53FF81E62B6F}"/>
              </a:ext>
            </a:extLst>
          </p:cNvPr>
          <p:cNvSpPr>
            <a:spLocks/>
          </p:cNvSpPr>
          <p:nvPr/>
        </p:nvSpPr>
        <p:spPr bwMode="auto">
          <a:xfrm>
            <a:off x="6962125" y="1949665"/>
            <a:ext cx="217563" cy="287115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Freeform 36">
            <a:extLst>
              <a:ext uri="{FF2B5EF4-FFF2-40B4-BE49-F238E27FC236}">
                <a16:creationId xmlns:a16="http://schemas.microsoft.com/office/drawing/2014/main" id="{285BA3FA-EAA2-48CF-877E-C63998ED35B6}"/>
              </a:ext>
            </a:extLst>
          </p:cNvPr>
          <p:cNvSpPr>
            <a:spLocks noEditPoints="1"/>
          </p:cNvSpPr>
          <p:nvPr/>
        </p:nvSpPr>
        <p:spPr bwMode="auto">
          <a:xfrm>
            <a:off x="8025385" y="3721796"/>
            <a:ext cx="174147" cy="2929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0A4EC33A-75B9-41E9-8376-FE5EB576CE1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15230" y="3750922"/>
            <a:ext cx="264897" cy="234857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14400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09CAE5-F1F9-4B42-8AB9-6B098EF43C4E}"/>
              </a:ext>
            </a:extLst>
          </p:cNvPr>
          <p:cNvSpPr/>
          <p:nvPr/>
        </p:nvSpPr>
        <p:spPr>
          <a:xfrm>
            <a:off x="2430087" y="2164085"/>
            <a:ext cx="2530372" cy="1150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사이트 조사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각자 사이트를 조사해서 적합한 곳을 선별하자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자유형: 도형 22">
            <a:extLst>
              <a:ext uri="{FF2B5EF4-FFF2-40B4-BE49-F238E27FC236}">
                <a16:creationId xmlns:a16="http://schemas.microsoft.com/office/drawing/2014/main" id="{907C8153-01BC-4EA5-B702-B162B2C4F278}"/>
              </a:ext>
            </a:extLst>
          </p:cNvPr>
          <p:cNvSpPr/>
          <p:nvPr/>
        </p:nvSpPr>
        <p:spPr>
          <a:xfrm>
            <a:off x="4064834" y="2383753"/>
            <a:ext cx="2143125" cy="771525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494A23A-32A6-43E4-B4C0-8BBF66099C14}"/>
              </a:ext>
            </a:extLst>
          </p:cNvPr>
          <p:cNvSpPr/>
          <p:nvPr/>
        </p:nvSpPr>
        <p:spPr>
          <a:xfrm>
            <a:off x="9213229" y="2161022"/>
            <a:ext cx="2530372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크롤링 한번씩은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...</a:t>
            </a:r>
          </a:p>
          <a:p>
            <a:pPr algn="r"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적어도 한번씩은 크롤링 해보고</a:t>
            </a:r>
            <a:endParaRPr lang="en-US" altLang="ko-KR" sz="9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자기가 만든 데이터를 가공까지 해봐야 과정을 이해하기 쉬울 것이다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자유형: 도형 24">
            <a:extLst>
              <a:ext uri="{FF2B5EF4-FFF2-40B4-BE49-F238E27FC236}">
                <a16:creationId xmlns:a16="http://schemas.microsoft.com/office/drawing/2014/main" id="{1DA9E467-AC64-46E9-BE8D-C4A43A08513B}"/>
              </a:ext>
            </a:extLst>
          </p:cNvPr>
          <p:cNvSpPr/>
          <p:nvPr/>
        </p:nvSpPr>
        <p:spPr>
          <a:xfrm flipH="1">
            <a:off x="7997616" y="2383223"/>
            <a:ext cx="2143125" cy="771525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ED7AF4-67DD-4AF6-A797-2F6AD42F5BA5}"/>
              </a:ext>
            </a:extLst>
          </p:cNvPr>
          <p:cNvSpPr/>
          <p:nvPr/>
        </p:nvSpPr>
        <p:spPr>
          <a:xfrm>
            <a:off x="5776240" y="5461381"/>
            <a:ext cx="2530372" cy="1150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많은 데이터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많은 예외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데이터가 많아질수록 공부하기 좋을 것이다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데이터가 많을 수록 예외처리에 신경써야한다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990BADC-C0DF-49CB-BC3A-00F9D7593864}"/>
              </a:ext>
            </a:extLst>
          </p:cNvPr>
          <p:cNvCxnSpPr>
            <a:cxnSpLocks/>
          </p:cNvCxnSpPr>
          <p:nvPr/>
        </p:nvCxnSpPr>
        <p:spPr>
          <a:xfrm>
            <a:off x="7041426" y="4788657"/>
            <a:ext cx="0" cy="6480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FAFD45-53F8-4BDB-A0ED-2AB39334DC9F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 b="0" i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Whate Data We Search</a:t>
            </a:r>
            <a:r>
              <a:rPr lang="en-US" altLang="ko-KR" sz="16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D8B1F5-2073-48A0-82C7-3575541CFEFB}"/>
              </a:ext>
            </a:extLst>
          </p:cNvPr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>
                <a:solidFill>
                  <a:prstClr val="white"/>
                </a:solidFill>
              </a:rPr>
              <a:t>02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6CD2930-7DEC-4413-8109-6EACC318CCD2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F23A98-6D64-4811-A48C-F7B89BB59A65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5B81EE-1D97-4016-8BD0-734A3E9F88D6}"/>
              </a:ext>
            </a:extLst>
          </p:cNvPr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2999D2F-4CFF-4B13-BDA5-5DD303D04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F3A456-B3C9-4814-BCC2-75F202053D4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78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17">
            <a:extLst>
              <a:ext uri="{FF2B5EF4-FFF2-40B4-BE49-F238E27FC236}">
                <a16:creationId xmlns:a16="http://schemas.microsoft.com/office/drawing/2014/main" id="{55CD3B1F-C000-4921-B7B9-9B1B9C23E7D3}"/>
              </a:ext>
            </a:extLst>
          </p:cNvPr>
          <p:cNvSpPr/>
          <p:nvPr/>
        </p:nvSpPr>
        <p:spPr>
          <a:xfrm>
            <a:off x="5964486" y="2946580"/>
            <a:ext cx="1076940" cy="859861"/>
          </a:xfrm>
          <a:custGeom>
            <a:avLst/>
            <a:gdLst>
              <a:gd name="connsiteX0" fmla="*/ 328741 w 1076940"/>
              <a:gd name="connsiteY0" fmla="*/ 0 h 859861"/>
              <a:gd name="connsiteX1" fmla="*/ 1052003 w 1076940"/>
              <a:gd name="connsiteY1" fmla="*/ 259645 h 859861"/>
              <a:gd name="connsiteX2" fmla="*/ 1076940 w 1076940"/>
              <a:gd name="connsiteY2" fmla="*/ 282309 h 859861"/>
              <a:gd name="connsiteX3" fmla="*/ 1021130 w 1076940"/>
              <a:gd name="connsiteY3" fmla="*/ 333031 h 859861"/>
              <a:gd name="connsiteX4" fmla="*/ 739218 w 1076940"/>
              <a:gd name="connsiteY4" fmla="*/ 798918 h 859861"/>
              <a:gd name="connsiteX5" fmla="*/ 723548 w 1076940"/>
              <a:gd name="connsiteY5" fmla="*/ 859861 h 859861"/>
              <a:gd name="connsiteX6" fmla="*/ 663834 w 1076940"/>
              <a:gd name="connsiteY6" fmla="*/ 838005 h 859861"/>
              <a:gd name="connsiteX7" fmla="*/ 20501 w 1076940"/>
              <a:gd name="connsiteY7" fmla="*/ 128441 h 859861"/>
              <a:gd name="connsiteX8" fmla="*/ 0 w 1076940"/>
              <a:gd name="connsiteY8" fmla="*/ 48707 h 859861"/>
              <a:gd name="connsiteX9" fmla="*/ 99588 w 1076940"/>
              <a:gd name="connsiteY9" fmla="*/ 23101 h 859861"/>
              <a:gd name="connsiteX10" fmla="*/ 328741 w 1076940"/>
              <a:gd name="connsiteY10" fmla="*/ 0 h 85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940" h="859861">
                <a:moveTo>
                  <a:pt x="328741" y="0"/>
                </a:moveTo>
                <a:cubicBezTo>
                  <a:pt x="603477" y="0"/>
                  <a:pt x="855456" y="97439"/>
                  <a:pt x="1052003" y="259645"/>
                </a:cubicBezTo>
                <a:lnTo>
                  <a:pt x="1076940" y="282309"/>
                </a:lnTo>
                <a:lnTo>
                  <a:pt x="1021130" y="333031"/>
                </a:lnTo>
                <a:cubicBezTo>
                  <a:pt x="892528" y="461634"/>
                  <a:pt x="794588" y="620898"/>
                  <a:pt x="739218" y="798918"/>
                </a:cubicBezTo>
                <a:lnTo>
                  <a:pt x="723548" y="859861"/>
                </a:lnTo>
                <a:lnTo>
                  <a:pt x="663834" y="838005"/>
                </a:lnTo>
                <a:cubicBezTo>
                  <a:pt x="357759" y="708546"/>
                  <a:pt x="120167" y="448877"/>
                  <a:pt x="20501" y="128441"/>
                </a:cubicBezTo>
                <a:lnTo>
                  <a:pt x="0" y="48707"/>
                </a:lnTo>
                <a:lnTo>
                  <a:pt x="99588" y="23101"/>
                </a:lnTo>
                <a:cubicBezTo>
                  <a:pt x="173607" y="7954"/>
                  <a:pt x="250245" y="0"/>
                  <a:pt x="328741" y="0"/>
                </a:cubicBezTo>
                <a:close/>
              </a:path>
            </a:pathLst>
          </a:custGeom>
          <a:solidFill>
            <a:srgbClr val="5DC0E4"/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2" name="자유형: 도형 16">
            <a:extLst>
              <a:ext uri="{FF2B5EF4-FFF2-40B4-BE49-F238E27FC236}">
                <a16:creationId xmlns:a16="http://schemas.microsoft.com/office/drawing/2014/main" id="{DD3B8E4D-E84B-4B4A-94B7-B41E4CE3C2C2}"/>
              </a:ext>
            </a:extLst>
          </p:cNvPr>
          <p:cNvSpPr/>
          <p:nvPr/>
        </p:nvSpPr>
        <p:spPr>
          <a:xfrm>
            <a:off x="7041427" y="2946579"/>
            <a:ext cx="1131071" cy="878652"/>
          </a:xfrm>
          <a:custGeom>
            <a:avLst/>
            <a:gdLst>
              <a:gd name="connsiteX0" fmla="*/ 748198 w 1131071"/>
              <a:gd name="connsiteY0" fmla="*/ 0 h 878652"/>
              <a:gd name="connsiteX1" fmla="*/ 1086319 w 1131071"/>
              <a:gd name="connsiteY1" fmla="*/ 51119 h 878652"/>
              <a:gd name="connsiteX2" fmla="*/ 1131071 w 1131071"/>
              <a:gd name="connsiteY2" fmla="*/ 67498 h 878652"/>
              <a:gd name="connsiteX3" fmla="*/ 1115401 w 1131071"/>
              <a:gd name="connsiteY3" fmla="*/ 128441 h 878652"/>
              <a:gd name="connsiteX4" fmla="*/ 367602 w 1131071"/>
              <a:gd name="connsiteY4" fmla="*/ 876240 h 878652"/>
              <a:gd name="connsiteX5" fmla="*/ 358222 w 1131071"/>
              <a:gd name="connsiteY5" fmla="*/ 878652 h 878652"/>
              <a:gd name="connsiteX6" fmla="*/ 337721 w 1131071"/>
              <a:gd name="connsiteY6" fmla="*/ 798918 h 878652"/>
              <a:gd name="connsiteX7" fmla="*/ 55809 w 1131071"/>
              <a:gd name="connsiteY7" fmla="*/ 333031 h 878652"/>
              <a:gd name="connsiteX8" fmla="*/ 0 w 1131071"/>
              <a:gd name="connsiteY8" fmla="*/ 282309 h 878652"/>
              <a:gd name="connsiteX9" fmla="*/ 24936 w 1131071"/>
              <a:gd name="connsiteY9" fmla="*/ 259645 h 878652"/>
              <a:gd name="connsiteX10" fmla="*/ 748198 w 1131071"/>
              <a:gd name="connsiteY10" fmla="*/ 0 h 87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1071" h="878652">
                <a:moveTo>
                  <a:pt x="748198" y="0"/>
                </a:moveTo>
                <a:cubicBezTo>
                  <a:pt x="865942" y="0"/>
                  <a:pt x="979506" y="17897"/>
                  <a:pt x="1086319" y="51119"/>
                </a:cubicBezTo>
                <a:lnTo>
                  <a:pt x="1131071" y="67498"/>
                </a:lnTo>
                <a:lnTo>
                  <a:pt x="1115401" y="128441"/>
                </a:lnTo>
                <a:cubicBezTo>
                  <a:pt x="1004661" y="484481"/>
                  <a:pt x="723642" y="765500"/>
                  <a:pt x="367602" y="876240"/>
                </a:cubicBezTo>
                <a:lnTo>
                  <a:pt x="358222" y="878652"/>
                </a:lnTo>
                <a:lnTo>
                  <a:pt x="337721" y="798918"/>
                </a:lnTo>
                <a:cubicBezTo>
                  <a:pt x="282351" y="620898"/>
                  <a:pt x="184411" y="461634"/>
                  <a:pt x="55809" y="333031"/>
                </a:cubicBezTo>
                <a:lnTo>
                  <a:pt x="0" y="282309"/>
                </a:lnTo>
                <a:lnTo>
                  <a:pt x="24936" y="259645"/>
                </a:lnTo>
                <a:cubicBezTo>
                  <a:pt x="221483" y="97439"/>
                  <a:pt x="473462" y="0"/>
                  <a:pt x="748198" y="0"/>
                </a:cubicBezTo>
                <a:close/>
              </a:path>
            </a:pathLst>
          </a:custGeom>
          <a:solidFill>
            <a:srgbClr val="5DC0E4"/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자유형: 도형 15">
            <a:extLst>
              <a:ext uri="{FF2B5EF4-FFF2-40B4-BE49-F238E27FC236}">
                <a16:creationId xmlns:a16="http://schemas.microsoft.com/office/drawing/2014/main" id="{88DDD577-698B-4CCC-BC1F-8A9CFE8788D5}"/>
              </a:ext>
            </a:extLst>
          </p:cNvPr>
          <p:cNvSpPr/>
          <p:nvPr/>
        </p:nvSpPr>
        <p:spPr>
          <a:xfrm>
            <a:off x="6652586" y="3806441"/>
            <a:ext cx="777681" cy="1131909"/>
          </a:xfrm>
          <a:custGeom>
            <a:avLst/>
            <a:gdLst>
              <a:gd name="connsiteX0" fmla="*/ 35449 w 777681"/>
              <a:gd name="connsiteY0" fmla="*/ 0 h 1131909"/>
              <a:gd name="connsiteX1" fmla="*/ 80201 w 777681"/>
              <a:gd name="connsiteY1" fmla="*/ 16379 h 1131909"/>
              <a:gd name="connsiteX2" fmla="*/ 418322 w 777681"/>
              <a:gd name="connsiteY2" fmla="*/ 67498 h 1131909"/>
              <a:gd name="connsiteX3" fmla="*/ 647475 w 777681"/>
              <a:gd name="connsiteY3" fmla="*/ 44397 h 1131909"/>
              <a:gd name="connsiteX4" fmla="*/ 747063 w 777681"/>
              <a:gd name="connsiteY4" fmla="*/ 18791 h 1131909"/>
              <a:gd name="connsiteX5" fmla="*/ 754580 w 777681"/>
              <a:gd name="connsiteY5" fmla="*/ 48025 h 1131909"/>
              <a:gd name="connsiteX6" fmla="*/ 777681 w 777681"/>
              <a:gd name="connsiteY6" fmla="*/ 277178 h 1131909"/>
              <a:gd name="connsiteX7" fmla="*/ 444650 w 777681"/>
              <a:gd name="connsiteY7" fmla="*/ 1081186 h 1131909"/>
              <a:gd name="connsiteX8" fmla="*/ 388841 w 777681"/>
              <a:gd name="connsiteY8" fmla="*/ 1131909 h 1131909"/>
              <a:gd name="connsiteX9" fmla="*/ 333031 w 777681"/>
              <a:gd name="connsiteY9" fmla="*/ 1081186 h 1131909"/>
              <a:gd name="connsiteX10" fmla="*/ 0 w 777681"/>
              <a:gd name="connsiteY10" fmla="*/ 277178 h 1131909"/>
              <a:gd name="connsiteX11" fmla="*/ 23101 w 777681"/>
              <a:gd name="connsiteY11" fmla="*/ 48025 h 1131909"/>
              <a:gd name="connsiteX12" fmla="*/ 35449 w 777681"/>
              <a:gd name="connsiteY12" fmla="*/ 0 h 11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7681" h="1131909">
                <a:moveTo>
                  <a:pt x="35449" y="0"/>
                </a:moveTo>
                <a:lnTo>
                  <a:pt x="80201" y="16379"/>
                </a:lnTo>
                <a:cubicBezTo>
                  <a:pt x="187014" y="49601"/>
                  <a:pt x="300578" y="67498"/>
                  <a:pt x="418322" y="67498"/>
                </a:cubicBezTo>
                <a:cubicBezTo>
                  <a:pt x="496818" y="67498"/>
                  <a:pt x="573456" y="59544"/>
                  <a:pt x="647475" y="44397"/>
                </a:cubicBezTo>
                <a:lnTo>
                  <a:pt x="747063" y="18791"/>
                </a:lnTo>
                <a:lnTo>
                  <a:pt x="754580" y="48025"/>
                </a:lnTo>
                <a:cubicBezTo>
                  <a:pt x="769727" y="122044"/>
                  <a:pt x="777681" y="198682"/>
                  <a:pt x="777681" y="277178"/>
                </a:cubicBezTo>
                <a:cubicBezTo>
                  <a:pt x="777681" y="591163"/>
                  <a:pt x="650413" y="875422"/>
                  <a:pt x="444650" y="1081186"/>
                </a:cubicBezTo>
                <a:lnTo>
                  <a:pt x="388841" y="1131909"/>
                </a:lnTo>
                <a:lnTo>
                  <a:pt x="333031" y="1081186"/>
                </a:lnTo>
                <a:cubicBezTo>
                  <a:pt x="127267" y="875422"/>
                  <a:pt x="0" y="591163"/>
                  <a:pt x="0" y="277178"/>
                </a:cubicBezTo>
                <a:cubicBezTo>
                  <a:pt x="0" y="198682"/>
                  <a:pt x="7954" y="122044"/>
                  <a:pt x="23101" y="48025"/>
                </a:cubicBezTo>
                <a:lnTo>
                  <a:pt x="35449" y="0"/>
                </a:lnTo>
                <a:close/>
              </a:path>
            </a:pathLst>
          </a:custGeom>
          <a:solidFill>
            <a:srgbClr val="5DC0E4"/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endParaRPr lang="en-US" altLang="ko-KR" sz="9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자유형: 도형 14">
            <a:extLst>
              <a:ext uri="{FF2B5EF4-FFF2-40B4-BE49-F238E27FC236}">
                <a16:creationId xmlns:a16="http://schemas.microsoft.com/office/drawing/2014/main" id="{4C5E03F1-D9BA-4D60-B8F9-05C4C626E307}"/>
              </a:ext>
            </a:extLst>
          </p:cNvPr>
          <p:cNvSpPr/>
          <p:nvPr/>
        </p:nvSpPr>
        <p:spPr>
          <a:xfrm>
            <a:off x="5933868" y="1599860"/>
            <a:ext cx="2274078" cy="1629028"/>
          </a:xfrm>
          <a:custGeom>
            <a:avLst/>
            <a:gdLst>
              <a:gd name="connsiteX0" fmla="*/ 1137039 w 2274078"/>
              <a:gd name="connsiteY0" fmla="*/ 0 h 1629028"/>
              <a:gd name="connsiteX1" fmla="*/ 2274078 w 2274078"/>
              <a:gd name="connsiteY1" fmla="*/ 1137039 h 1629028"/>
              <a:gd name="connsiteX2" fmla="*/ 2250977 w 2274078"/>
              <a:gd name="connsiteY2" fmla="*/ 1366192 h 1629028"/>
              <a:gd name="connsiteX3" fmla="*/ 2238629 w 2274078"/>
              <a:gd name="connsiteY3" fmla="*/ 1414217 h 1629028"/>
              <a:gd name="connsiteX4" fmla="*/ 2193877 w 2274078"/>
              <a:gd name="connsiteY4" fmla="*/ 1397838 h 1629028"/>
              <a:gd name="connsiteX5" fmla="*/ 1855756 w 2274078"/>
              <a:gd name="connsiteY5" fmla="*/ 1346719 h 1629028"/>
              <a:gd name="connsiteX6" fmla="*/ 1132494 w 2274078"/>
              <a:gd name="connsiteY6" fmla="*/ 1606364 h 1629028"/>
              <a:gd name="connsiteX7" fmla="*/ 1107558 w 2274078"/>
              <a:gd name="connsiteY7" fmla="*/ 1629028 h 1629028"/>
              <a:gd name="connsiteX8" fmla="*/ 1082621 w 2274078"/>
              <a:gd name="connsiteY8" fmla="*/ 1606364 h 1629028"/>
              <a:gd name="connsiteX9" fmla="*/ 359359 w 2274078"/>
              <a:gd name="connsiteY9" fmla="*/ 1346719 h 1629028"/>
              <a:gd name="connsiteX10" fmla="*/ 130206 w 2274078"/>
              <a:gd name="connsiteY10" fmla="*/ 1369820 h 1629028"/>
              <a:gd name="connsiteX11" fmla="*/ 30618 w 2274078"/>
              <a:gd name="connsiteY11" fmla="*/ 1395426 h 1629028"/>
              <a:gd name="connsiteX12" fmla="*/ 23101 w 2274078"/>
              <a:gd name="connsiteY12" fmla="*/ 1366192 h 1629028"/>
              <a:gd name="connsiteX13" fmla="*/ 0 w 2274078"/>
              <a:gd name="connsiteY13" fmla="*/ 1137039 h 1629028"/>
              <a:gd name="connsiteX14" fmla="*/ 1137039 w 2274078"/>
              <a:gd name="connsiteY14" fmla="*/ 0 h 1629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74078" h="1629028">
                <a:moveTo>
                  <a:pt x="1137039" y="0"/>
                </a:moveTo>
                <a:cubicBezTo>
                  <a:pt x="1765008" y="0"/>
                  <a:pt x="2274078" y="509070"/>
                  <a:pt x="2274078" y="1137039"/>
                </a:cubicBezTo>
                <a:cubicBezTo>
                  <a:pt x="2274078" y="1215535"/>
                  <a:pt x="2266124" y="1292173"/>
                  <a:pt x="2250977" y="1366192"/>
                </a:cubicBezTo>
                <a:lnTo>
                  <a:pt x="2238629" y="1414217"/>
                </a:lnTo>
                <a:lnTo>
                  <a:pt x="2193877" y="1397838"/>
                </a:lnTo>
                <a:cubicBezTo>
                  <a:pt x="2087064" y="1364616"/>
                  <a:pt x="1973500" y="1346719"/>
                  <a:pt x="1855756" y="1346719"/>
                </a:cubicBezTo>
                <a:cubicBezTo>
                  <a:pt x="1581020" y="1346719"/>
                  <a:pt x="1329041" y="1444158"/>
                  <a:pt x="1132494" y="1606364"/>
                </a:cubicBezTo>
                <a:lnTo>
                  <a:pt x="1107558" y="1629028"/>
                </a:lnTo>
                <a:lnTo>
                  <a:pt x="1082621" y="1606364"/>
                </a:lnTo>
                <a:cubicBezTo>
                  <a:pt x="886074" y="1444158"/>
                  <a:pt x="634095" y="1346719"/>
                  <a:pt x="359359" y="1346719"/>
                </a:cubicBezTo>
                <a:cubicBezTo>
                  <a:pt x="280863" y="1346719"/>
                  <a:pt x="204225" y="1354673"/>
                  <a:pt x="130206" y="1369820"/>
                </a:cubicBezTo>
                <a:lnTo>
                  <a:pt x="30618" y="1395426"/>
                </a:lnTo>
                <a:lnTo>
                  <a:pt x="23101" y="1366192"/>
                </a:lnTo>
                <a:cubicBezTo>
                  <a:pt x="7954" y="1292173"/>
                  <a:pt x="0" y="1215535"/>
                  <a:pt x="0" y="1137039"/>
                </a:cubicBezTo>
                <a:cubicBezTo>
                  <a:pt x="0" y="509070"/>
                  <a:pt x="509070" y="0"/>
                  <a:pt x="11370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468000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긁어오기 편한곳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defRPr/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자유형: 도형 13">
            <a:extLst>
              <a:ext uri="{FF2B5EF4-FFF2-40B4-BE49-F238E27FC236}">
                <a16:creationId xmlns:a16="http://schemas.microsoft.com/office/drawing/2014/main" id="{FF89F9B9-79F2-4D56-BF42-955AD7FD06DB}"/>
              </a:ext>
            </a:extLst>
          </p:cNvPr>
          <p:cNvSpPr/>
          <p:nvPr/>
        </p:nvSpPr>
        <p:spPr>
          <a:xfrm>
            <a:off x="5156188" y="2995287"/>
            <a:ext cx="1885238" cy="2225371"/>
          </a:xfrm>
          <a:custGeom>
            <a:avLst/>
            <a:gdLst>
              <a:gd name="connsiteX0" fmla="*/ 808298 w 1885238"/>
              <a:gd name="connsiteY0" fmla="*/ 0 h 2225371"/>
              <a:gd name="connsiteX1" fmla="*/ 828799 w 1885238"/>
              <a:gd name="connsiteY1" fmla="*/ 79734 h 2225371"/>
              <a:gd name="connsiteX2" fmla="*/ 1472132 w 1885238"/>
              <a:gd name="connsiteY2" fmla="*/ 789298 h 2225371"/>
              <a:gd name="connsiteX3" fmla="*/ 1531846 w 1885238"/>
              <a:gd name="connsiteY3" fmla="*/ 811154 h 2225371"/>
              <a:gd name="connsiteX4" fmla="*/ 1519498 w 1885238"/>
              <a:gd name="connsiteY4" fmla="*/ 859179 h 2225371"/>
              <a:gd name="connsiteX5" fmla="*/ 1496397 w 1885238"/>
              <a:gd name="connsiteY5" fmla="*/ 1088332 h 2225371"/>
              <a:gd name="connsiteX6" fmla="*/ 1829428 w 1885238"/>
              <a:gd name="connsiteY6" fmla="*/ 1892340 h 2225371"/>
              <a:gd name="connsiteX7" fmla="*/ 1885238 w 1885238"/>
              <a:gd name="connsiteY7" fmla="*/ 1943063 h 2225371"/>
              <a:gd name="connsiteX8" fmla="*/ 1860301 w 1885238"/>
              <a:gd name="connsiteY8" fmla="*/ 1965726 h 2225371"/>
              <a:gd name="connsiteX9" fmla="*/ 1137039 w 1885238"/>
              <a:gd name="connsiteY9" fmla="*/ 2225371 h 2225371"/>
              <a:gd name="connsiteX10" fmla="*/ 0 w 1885238"/>
              <a:gd name="connsiteY10" fmla="*/ 1088332 h 2225371"/>
              <a:gd name="connsiteX11" fmla="*/ 798918 w 1885238"/>
              <a:gd name="connsiteY11" fmla="*/ 2412 h 2225371"/>
              <a:gd name="connsiteX12" fmla="*/ 808298 w 1885238"/>
              <a:gd name="connsiteY12" fmla="*/ 0 h 22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5238" h="2225371">
                <a:moveTo>
                  <a:pt x="808298" y="0"/>
                </a:moveTo>
                <a:lnTo>
                  <a:pt x="828799" y="79734"/>
                </a:lnTo>
                <a:cubicBezTo>
                  <a:pt x="928465" y="400170"/>
                  <a:pt x="1166057" y="659839"/>
                  <a:pt x="1472132" y="789298"/>
                </a:cubicBezTo>
                <a:lnTo>
                  <a:pt x="1531846" y="811154"/>
                </a:lnTo>
                <a:lnTo>
                  <a:pt x="1519498" y="859179"/>
                </a:lnTo>
                <a:cubicBezTo>
                  <a:pt x="1504351" y="933198"/>
                  <a:pt x="1496397" y="1009836"/>
                  <a:pt x="1496397" y="1088332"/>
                </a:cubicBezTo>
                <a:cubicBezTo>
                  <a:pt x="1496397" y="1402317"/>
                  <a:pt x="1623664" y="1686576"/>
                  <a:pt x="1829428" y="1892340"/>
                </a:cubicBezTo>
                <a:lnTo>
                  <a:pt x="1885238" y="1943063"/>
                </a:lnTo>
                <a:lnTo>
                  <a:pt x="1860301" y="1965726"/>
                </a:lnTo>
                <a:cubicBezTo>
                  <a:pt x="1663754" y="2127932"/>
                  <a:pt x="1411775" y="2225371"/>
                  <a:pt x="1137039" y="2225371"/>
                </a:cubicBezTo>
                <a:cubicBezTo>
                  <a:pt x="509070" y="2225371"/>
                  <a:pt x="0" y="1716301"/>
                  <a:pt x="0" y="1088332"/>
                </a:cubicBezTo>
                <a:cubicBezTo>
                  <a:pt x="0" y="578107"/>
                  <a:pt x="336065" y="146374"/>
                  <a:pt x="798918" y="2412"/>
                </a:cubicBezTo>
                <a:lnTo>
                  <a:pt x="80829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432000" rIns="288000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많은 데이터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defRPr/>
            </a:pP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9" name="자유형: 도형 12">
            <a:extLst>
              <a:ext uri="{FF2B5EF4-FFF2-40B4-BE49-F238E27FC236}">
                <a16:creationId xmlns:a16="http://schemas.microsoft.com/office/drawing/2014/main" id="{EC8B8AA0-0935-452A-8F0A-F2D33FC32C39}"/>
              </a:ext>
            </a:extLst>
          </p:cNvPr>
          <p:cNvSpPr/>
          <p:nvPr/>
        </p:nvSpPr>
        <p:spPr>
          <a:xfrm>
            <a:off x="7041427" y="3014077"/>
            <a:ext cx="1885237" cy="2206580"/>
          </a:xfrm>
          <a:custGeom>
            <a:avLst/>
            <a:gdLst>
              <a:gd name="connsiteX0" fmla="*/ 1131071 w 1885237"/>
              <a:gd name="connsiteY0" fmla="*/ 0 h 2206580"/>
              <a:gd name="connsiteX1" fmla="*/ 1190785 w 1885237"/>
              <a:gd name="connsiteY1" fmla="*/ 21856 h 2206580"/>
              <a:gd name="connsiteX2" fmla="*/ 1885237 w 1885237"/>
              <a:gd name="connsiteY2" fmla="*/ 1069541 h 2206580"/>
              <a:gd name="connsiteX3" fmla="*/ 748198 w 1885237"/>
              <a:gd name="connsiteY3" fmla="*/ 2206580 h 2206580"/>
              <a:gd name="connsiteX4" fmla="*/ 24936 w 1885237"/>
              <a:gd name="connsiteY4" fmla="*/ 1946935 h 2206580"/>
              <a:gd name="connsiteX5" fmla="*/ 0 w 1885237"/>
              <a:gd name="connsiteY5" fmla="*/ 1924272 h 2206580"/>
              <a:gd name="connsiteX6" fmla="*/ 55809 w 1885237"/>
              <a:gd name="connsiteY6" fmla="*/ 1873549 h 2206580"/>
              <a:gd name="connsiteX7" fmla="*/ 388840 w 1885237"/>
              <a:gd name="connsiteY7" fmla="*/ 1069541 h 2206580"/>
              <a:gd name="connsiteX8" fmla="*/ 365739 w 1885237"/>
              <a:gd name="connsiteY8" fmla="*/ 840388 h 2206580"/>
              <a:gd name="connsiteX9" fmla="*/ 358222 w 1885237"/>
              <a:gd name="connsiteY9" fmla="*/ 811154 h 2206580"/>
              <a:gd name="connsiteX10" fmla="*/ 367602 w 1885237"/>
              <a:gd name="connsiteY10" fmla="*/ 808742 h 2206580"/>
              <a:gd name="connsiteX11" fmla="*/ 1115401 w 1885237"/>
              <a:gd name="connsiteY11" fmla="*/ 60943 h 2206580"/>
              <a:gd name="connsiteX12" fmla="*/ 1131071 w 1885237"/>
              <a:gd name="connsiteY12" fmla="*/ 0 h 22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85237" h="2206580">
                <a:moveTo>
                  <a:pt x="1131071" y="0"/>
                </a:moveTo>
                <a:lnTo>
                  <a:pt x="1190785" y="21856"/>
                </a:lnTo>
                <a:cubicBezTo>
                  <a:pt x="1598885" y="194468"/>
                  <a:pt x="1885237" y="598564"/>
                  <a:pt x="1885237" y="1069541"/>
                </a:cubicBezTo>
                <a:cubicBezTo>
                  <a:pt x="1885237" y="1697510"/>
                  <a:pt x="1376167" y="2206580"/>
                  <a:pt x="748198" y="2206580"/>
                </a:cubicBezTo>
                <a:cubicBezTo>
                  <a:pt x="473462" y="2206580"/>
                  <a:pt x="221483" y="2109141"/>
                  <a:pt x="24936" y="1946935"/>
                </a:cubicBezTo>
                <a:lnTo>
                  <a:pt x="0" y="1924272"/>
                </a:lnTo>
                <a:lnTo>
                  <a:pt x="55809" y="1873549"/>
                </a:lnTo>
                <a:cubicBezTo>
                  <a:pt x="261572" y="1667785"/>
                  <a:pt x="388840" y="1383526"/>
                  <a:pt x="388840" y="1069541"/>
                </a:cubicBezTo>
                <a:cubicBezTo>
                  <a:pt x="388840" y="991045"/>
                  <a:pt x="380886" y="914407"/>
                  <a:pt x="365739" y="840388"/>
                </a:cubicBezTo>
                <a:lnTo>
                  <a:pt x="358222" y="811154"/>
                </a:lnTo>
                <a:lnTo>
                  <a:pt x="367602" y="808742"/>
                </a:lnTo>
                <a:cubicBezTo>
                  <a:pt x="723642" y="698002"/>
                  <a:pt x="1004661" y="416983"/>
                  <a:pt x="1115401" y="60943"/>
                </a:cubicBezTo>
                <a:lnTo>
                  <a:pt x="113107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88000" tIns="360000" rIns="0" rtlCol="0" anchor="ctr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공부에 도움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자유형: 도형 11">
            <a:extLst>
              <a:ext uri="{FF2B5EF4-FFF2-40B4-BE49-F238E27FC236}">
                <a16:creationId xmlns:a16="http://schemas.microsoft.com/office/drawing/2014/main" id="{6729B2E6-1DFF-4A1E-8750-A9AE6D335988}"/>
              </a:ext>
            </a:extLst>
          </p:cNvPr>
          <p:cNvSpPr/>
          <p:nvPr/>
        </p:nvSpPr>
        <p:spPr>
          <a:xfrm>
            <a:off x="6688034" y="3228888"/>
            <a:ext cx="711614" cy="645050"/>
          </a:xfrm>
          <a:custGeom>
            <a:avLst/>
            <a:gdLst>
              <a:gd name="connsiteX0" fmla="*/ 353392 w 711614"/>
              <a:gd name="connsiteY0" fmla="*/ 0 h 645050"/>
              <a:gd name="connsiteX1" fmla="*/ 409201 w 711614"/>
              <a:gd name="connsiteY1" fmla="*/ 50722 h 645050"/>
              <a:gd name="connsiteX2" fmla="*/ 691113 w 711614"/>
              <a:gd name="connsiteY2" fmla="*/ 516609 h 645050"/>
              <a:gd name="connsiteX3" fmla="*/ 711614 w 711614"/>
              <a:gd name="connsiteY3" fmla="*/ 596343 h 645050"/>
              <a:gd name="connsiteX4" fmla="*/ 612026 w 711614"/>
              <a:gd name="connsiteY4" fmla="*/ 621949 h 645050"/>
              <a:gd name="connsiteX5" fmla="*/ 382873 w 711614"/>
              <a:gd name="connsiteY5" fmla="*/ 645050 h 645050"/>
              <a:gd name="connsiteX6" fmla="*/ 44752 w 711614"/>
              <a:gd name="connsiteY6" fmla="*/ 593931 h 645050"/>
              <a:gd name="connsiteX7" fmla="*/ 0 w 711614"/>
              <a:gd name="connsiteY7" fmla="*/ 577552 h 645050"/>
              <a:gd name="connsiteX8" fmla="*/ 15670 w 711614"/>
              <a:gd name="connsiteY8" fmla="*/ 516609 h 645050"/>
              <a:gd name="connsiteX9" fmla="*/ 297582 w 711614"/>
              <a:gd name="connsiteY9" fmla="*/ 50722 h 645050"/>
              <a:gd name="connsiteX10" fmla="*/ 353392 w 711614"/>
              <a:gd name="connsiteY10" fmla="*/ 0 h 64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614" h="645050">
                <a:moveTo>
                  <a:pt x="353392" y="0"/>
                </a:moveTo>
                <a:lnTo>
                  <a:pt x="409201" y="50722"/>
                </a:lnTo>
                <a:cubicBezTo>
                  <a:pt x="537803" y="179325"/>
                  <a:pt x="635743" y="338589"/>
                  <a:pt x="691113" y="516609"/>
                </a:cubicBezTo>
                <a:lnTo>
                  <a:pt x="711614" y="596343"/>
                </a:lnTo>
                <a:lnTo>
                  <a:pt x="612026" y="621949"/>
                </a:lnTo>
                <a:cubicBezTo>
                  <a:pt x="538007" y="637096"/>
                  <a:pt x="461369" y="645050"/>
                  <a:pt x="382873" y="645050"/>
                </a:cubicBezTo>
                <a:cubicBezTo>
                  <a:pt x="265129" y="645050"/>
                  <a:pt x="151565" y="627153"/>
                  <a:pt x="44752" y="593931"/>
                </a:cubicBezTo>
                <a:lnTo>
                  <a:pt x="0" y="577552"/>
                </a:lnTo>
                <a:lnTo>
                  <a:pt x="15670" y="516609"/>
                </a:lnTo>
                <a:cubicBezTo>
                  <a:pt x="71040" y="338589"/>
                  <a:pt x="168980" y="179325"/>
                  <a:pt x="297582" y="50722"/>
                </a:cubicBezTo>
                <a:lnTo>
                  <a:pt x="35339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>
            <a:no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sz="1400" b="1">
                <a:solidFill>
                  <a:prstClr val="white"/>
                </a:solidFill>
              </a:rPr>
              <a:t>각자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345DFE2E-DDEC-481F-AE40-53FF81E62B6F}"/>
              </a:ext>
            </a:extLst>
          </p:cNvPr>
          <p:cNvSpPr>
            <a:spLocks/>
          </p:cNvSpPr>
          <p:nvPr/>
        </p:nvSpPr>
        <p:spPr bwMode="auto">
          <a:xfrm>
            <a:off x="6962125" y="1949665"/>
            <a:ext cx="217563" cy="287115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Freeform 36">
            <a:extLst>
              <a:ext uri="{FF2B5EF4-FFF2-40B4-BE49-F238E27FC236}">
                <a16:creationId xmlns:a16="http://schemas.microsoft.com/office/drawing/2014/main" id="{285BA3FA-EAA2-48CF-877E-C63998ED35B6}"/>
              </a:ext>
            </a:extLst>
          </p:cNvPr>
          <p:cNvSpPr>
            <a:spLocks noEditPoints="1"/>
          </p:cNvSpPr>
          <p:nvPr/>
        </p:nvSpPr>
        <p:spPr bwMode="auto">
          <a:xfrm>
            <a:off x="8025385" y="3721796"/>
            <a:ext cx="174147" cy="2929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0A4EC33A-75B9-41E9-8376-FE5EB576CE1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15230" y="3750922"/>
            <a:ext cx="264897" cy="234857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14400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09CAE5-F1F9-4B42-8AB9-6B098EF43C4E}"/>
              </a:ext>
            </a:extLst>
          </p:cNvPr>
          <p:cNvSpPr/>
          <p:nvPr/>
        </p:nvSpPr>
        <p:spPr>
          <a:xfrm>
            <a:off x="2430087" y="2164085"/>
            <a:ext cx="2530372" cy="1150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사이트 조사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각자 사이트를 조사해서 적합한 곳을 선별하자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자유형: 도형 22">
            <a:extLst>
              <a:ext uri="{FF2B5EF4-FFF2-40B4-BE49-F238E27FC236}">
                <a16:creationId xmlns:a16="http://schemas.microsoft.com/office/drawing/2014/main" id="{907C8153-01BC-4EA5-B702-B162B2C4F278}"/>
              </a:ext>
            </a:extLst>
          </p:cNvPr>
          <p:cNvSpPr/>
          <p:nvPr/>
        </p:nvSpPr>
        <p:spPr>
          <a:xfrm>
            <a:off x="4064834" y="2383753"/>
            <a:ext cx="2143125" cy="771525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494A23A-32A6-43E4-B4C0-8BBF66099C14}"/>
              </a:ext>
            </a:extLst>
          </p:cNvPr>
          <p:cNvSpPr/>
          <p:nvPr/>
        </p:nvSpPr>
        <p:spPr>
          <a:xfrm>
            <a:off x="9213229" y="2161022"/>
            <a:ext cx="2530372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크롤링 한번씩은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...</a:t>
            </a:r>
          </a:p>
          <a:p>
            <a:pPr algn="r"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적어도 한번씩은 크롤링 해보고</a:t>
            </a:r>
            <a:endParaRPr lang="en-US" altLang="ko-KR" sz="9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자기가 만든 데이터를 가공까지 해봐야 과정을 이해하기 쉬울 것이다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자유형: 도형 24">
            <a:extLst>
              <a:ext uri="{FF2B5EF4-FFF2-40B4-BE49-F238E27FC236}">
                <a16:creationId xmlns:a16="http://schemas.microsoft.com/office/drawing/2014/main" id="{1DA9E467-AC64-46E9-BE8D-C4A43A08513B}"/>
              </a:ext>
            </a:extLst>
          </p:cNvPr>
          <p:cNvSpPr/>
          <p:nvPr/>
        </p:nvSpPr>
        <p:spPr>
          <a:xfrm flipH="1">
            <a:off x="7997616" y="2383223"/>
            <a:ext cx="2143125" cy="771525"/>
          </a:xfrm>
          <a:custGeom>
            <a:avLst/>
            <a:gdLst>
              <a:gd name="connsiteX0" fmla="*/ 2143125 w 2143125"/>
              <a:gd name="connsiteY0" fmla="*/ 771525 h 771525"/>
              <a:gd name="connsiteX1" fmla="*/ 1152525 w 2143125"/>
              <a:gd name="connsiteY1" fmla="*/ 9525 h 771525"/>
              <a:gd name="connsiteX2" fmla="*/ 0 w 2143125"/>
              <a:gd name="connsiteY2" fmla="*/ 0 h 771525"/>
              <a:gd name="connsiteX0" fmla="*/ 2143125 w 2143125"/>
              <a:gd name="connsiteY0" fmla="*/ 771525 h 771525"/>
              <a:gd name="connsiteX1" fmla="*/ 1152525 w 2143125"/>
              <a:gd name="connsiteY1" fmla="*/ 2381 h 771525"/>
              <a:gd name="connsiteX2" fmla="*/ 0 w 2143125"/>
              <a:gd name="connsiteY2" fmla="*/ 0 h 77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3125" h="771525">
                <a:moveTo>
                  <a:pt x="2143125" y="771525"/>
                </a:moveTo>
                <a:lnTo>
                  <a:pt x="1152525" y="2381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ED7AF4-67DD-4AF6-A797-2F6AD42F5BA5}"/>
              </a:ext>
            </a:extLst>
          </p:cNvPr>
          <p:cNvSpPr/>
          <p:nvPr/>
        </p:nvSpPr>
        <p:spPr>
          <a:xfrm>
            <a:off x="5776240" y="5461381"/>
            <a:ext cx="2530372" cy="1150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많은 데이터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많은 예외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</a:rPr>
              <a:t>데이터가 많아질수록 공부하기 좋을 것이다</a:t>
            </a:r>
            <a:endParaRPr lang="en-US" altLang="ko-KR" sz="12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>
                <a:solidFill>
                  <a:prstClr val="black">
                    <a:lumMod val="65000"/>
                    <a:lumOff val="35000"/>
                  </a:prstClr>
                </a:solidFill>
              </a:rPr>
              <a:t>데이터가 많을 수록 예외처리에 신경써야한다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8990BADC-C0DF-49CB-BC3A-00F9D7593864}"/>
              </a:ext>
            </a:extLst>
          </p:cNvPr>
          <p:cNvCxnSpPr>
            <a:cxnSpLocks/>
          </p:cNvCxnSpPr>
          <p:nvPr/>
        </p:nvCxnSpPr>
        <p:spPr>
          <a:xfrm>
            <a:off x="7041426" y="4788657"/>
            <a:ext cx="0" cy="6480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FAFD45-53F8-4BDB-A0ED-2AB39334DC9F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 b="0" i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Whate Data We Search</a:t>
            </a:r>
            <a:r>
              <a:rPr lang="en-US" altLang="ko-KR" sz="16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D8B1F5-2073-48A0-82C7-3575541CFEFB}"/>
              </a:ext>
            </a:extLst>
          </p:cNvPr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>
                <a:solidFill>
                  <a:prstClr val="white"/>
                </a:solidFill>
              </a:rPr>
              <a:t>02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6CD2930-7DEC-4413-8109-6EACC318CCD2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F23A98-6D64-4811-A48C-F7B89BB59A65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5B81EE-1D97-4016-8BD0-734A3E9F88D6}"/>
              </a:ext>
            </a:extLst>
          </p:cNvPr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2999D2F-4CFF-4B13-BDA5-5DD303D04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F3A456-B3C9-4814-BCC2-75F202053D4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94AC1F-3948-46AB-90FE-E887ACCF3734}"/>
              </a:ext>
            </a:extLst>
          </p:cNvPr>
          <p:cNvSpPr/>
          <p:nvPr/>
        </p:nvSpPr>
        <p:spPr>
          <a:xfrm rot="20118356">
            <a:off x="3175000" y="2848599"/>
            <a:ext cx="7848600" cy="153437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sz="8000" b="1">
                <a:solidFill>
                  <a:srgbClr val="FF0000"/>
                </a:solidFill>
                <a:latin typeface="+mj-ea"/>
                <a:ea typeface="+mj-ea"/>
              </a:rPr>
              <a:t>인당 </a:t>
            </a:r>
            <a:r>
              <a:rPr lang="en-US" altLang="ko-KR" sz="8000" b="1">
                <a:solidFill>
                  <a:srgbClr val="FF0000"/>
                </a:solidFill>
                <a:latin typeface="+mj-ea"/>
                <a:ea typeface="+mj-ea"/>
              </a:rPr>
              <a:t>1 </a:t>
            </a:r>
            <a:r>
              <a:rPr lang="ko-KR" altLang="en-US" sz="8000" b="1">
                <a:solidFill>
                  <a:srgbClr val="FF0000"/>
                </a:solidFill>
                <a:latin typeface="+mj-ea"/>
                <a:ea typeface="+mj-ea"/>
              </a:rPr>
              <a:t>치킨집</a:t>
            </a:r>
            <a:r>
              <a:rPr lang="en-US" altLang="ko-KR" sz="8000" b="1">
                <a:solidFill>
                  <a:srgbClr val="FF0000"/>
                </a:solidFill>
                <a:latin typeface="+mj-ea"/>
                <a:ea typeface="+mj-ea"/>
              </a:rPr>
              <a:t>”</a:t>
            </a:r>
            <a:endParaRPr lang="ko-KR" altLang="en-US" sz="8000" b="1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3626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FAFD45-53F8-4BDB-A0ED-2AB39334DC9F}"/>
              </a:ext>
            </a:extLst>
          </p:cNvPr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 b="0" i="0">
                <a:solidFill>
                  <a:schemeClr val="bg1"/>
                </a:solidFill>
                <a:effectLst/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Whate Data We Search</a:t>
            </a:r>
            <a:r>
              <a:rPr lang="en-US" altLang="ko-KR" sz="1600" b="1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9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D8B1F5-2073-48A0-82C7-3575541CFEFB}"/>
              </a:ext>
            </a:extLst>
          </p:cNvPr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>
                <a:solidFill>
                  <a:prstClr val="white"/>
                </a:solidFill>
              </a:rPr>
              <a:t>02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6CD2930-7DEC-4413-8109-6EACC318CCD2}"/>
              </a:ext>
            </a:extLst>
          </p:cNvPr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BF23A98-6D64-4811-A48C-F7B89BB59A65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65B81EE-1D97-4016-8BD0-734A3E9F88D6}"/>
              </a:ext>
            </a:extLst>
          </p:cNvPr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2999D2F-4CFF-4B13-BDA5-5DD303D04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F3A456-B3C9-4814-BCC2-75F202053D4E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4" name="자유형 25">
            <a:extLst>
              <a:ext uri="{FF2B5EF4-FFF2-40B4-BE49-F238E27FC236}">
                <a16:creationId xmlns:a16="http://schemas.microsoft.com/office/drawing/2014/main" id="{D6DC1DD0-9282-4C52-9577-27DCB161784D}"/>
              </a:ext>
            </a:extLst>
          </p:cNvPr>
          <p:cNvSpPr/>
          <p:nvPr/>
        </p:nvSpPr>
        <p:spPr>
          <a:xfrm>
            <a:off x="2156214" y="968757"/>
            <a:ext cx="4364279" cy="1204075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페리카나 크롤링 적합성 판단 </a:t>
            </a:r>
            <a:r>
              <a:rPr lang="en-US" altLang="ko-KR" sz="16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링크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https://pelicana.co.kr/store/stroe_search.html?page=1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F51E19-F032-444C-B720-357976778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07" y="2358994"/>
            <a:ext cx="3791479" cy="38105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EEA051-2136-42F2-A1F5-39FAA933189E}"/>
              </a:ext>
            </a:extLst>
          </p:cNvPr>
          <p:cNvSpPr/>
          <p:nvPr/>
        </p:nvSpPr>
        <p:spPr>
          <a:xfrm>
            <a:off x="6181335" y="2433555"/>
            <a:ext cx="604837" cy="231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자유형 44">
            <a:extLst>
              <a:ext uri="{FF2B5EF4-FFF2-40B4-BE49-F238E27FC236}">
                <a16:creationId xmlns:a16="http://schemas.microsoft.com/office/drawing/2014/main" id="{43A616E9-0AED-40AA-86E3-DF6FE37E55AE}"/>
              </a:ext>
            </a:extLst>
          </p:cNvPr>
          <p:cNvSpPr/>
          <p:nvPr/>
        </p:nvSpPr>
        <p:spPr>
          <a:xfrm>
            <a:off x="4114139" y="2926209"/>
            <a:ext cx="2695757" cy="867192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get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방식 페이징처리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아주 좋다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7" name="자유형 25">
            <a:extLst>
              <a:ext uri="{FF2B5EF4-FFF2-40B4-BE49-F238E27FC236}">
                <a16:creationId xmlns:a16="http://schemas.microsoft.com/office/drawing/2014/main" id="{3CCC63E9-3068-402C-8E28-8E77AAFFFE88}"/>
              </a:ext>
            </a:extLst>
          </p:cNvPr>
          <p:cNvSpPr/>
          <p:nvPr/>
        </p:nvSpPr>
        <p:spPr>
          <a:xfrm>
            <a:off x="2228116" y="4316446"/>
            <a:ext cx="4364279" cy="1204075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페리카나 크롤링 적합성 판단 </a:t>
            </a:r>
            <a:r>
              <a:rPr lang="en-US" altLang="ko-KR" sz="16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태그 구성이 깔끔한가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191725-9E94-4156-8E88-244A2CFAB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860854"/>
            <a:ext cx="3459829" cy="262395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48" name="구부러진 연결선 46">
            <a:extLst>
              <a:ext uri="{FF2B5EF4-FFF2-40B4-BE49-F238E27FC236}">
                <a16:creationId xmlns:a16="http://schemas.microsoft.com/office/drawing/2014/main" id="{23B105A1-9539-475E-83C3-088C73A4FD93}"/>
              </a:ext>
            </a:extLst>
          </p:cNvPr>
          <p:cNvCxnSpPr>
            <a:cxnSpLocks/>
            <a:stCxn id="6" idx="2"/>
            <a:endCxn id="46" idx="17"/>
          </p:cNvCxnSpPr>
          <p:nvPr/>
        </p:nvCxnSpPr>
        <p:spPr>
          <a:xfrm rot="5400000" flipH="1">
            <a:off x="7775155" y="2430750"/>
            <a:ext cx="65077" cy="2043042"/>
          </a:xfrm>
          <a:prstGeom prst="curvedConnector4">
            <a:avLst>
              <a:gd name="adj1" fmla="val -351276"/>
              <a:gd name="adj2" fmla="val 91756"/>
            </a:avLst>
          </a:prstGeom>
          <a:ln w="25400" cap="rnd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 46">
            <a:extLst>
              <a:ext uri="{FF2B5EF4-FFF2-40B4-BE49-F238E27FC236}">
                <a16:creationId xmlns:a16="http://schemas.microsoft.com/office/drawing/2014/main" id="{EED6990D-01C9-4148-93FA-1714AB1EF066}"/>
              </a:ext>
            </a:extLst>
          </p:cNvPr>
          <p:cNvCxnSpPr>
            <a:cxnSpLocks/>
            <a:stCxn id="4" idx="1"/>
            <a:endCxn id="46" idx="23"/>
          </p:cNvCxnSpPr>
          <p:nvPr/>
        </p:nvCxnSpPr>
        <p:spPr>
          <a:xfrm rot="10800000" flipH="1" flipV="1">
            <a:off x="3093807" y="2549521"/>
            <a:ext cx="1020332" cy="810284"/>
          </a:xfrm>
          <a:prstGeom prst="curvedConnector5">
            <a:avLst>
              <a:gd name="adj1" fmla="val -22404"/>
              <a:gd name="adj2" fmla="val -16396"/>
              <a:gd name="adj3" fmla="val -47959"/>
            </a:avLst>
          </a:prstGeom>
          <a:ln w="25400" cap="rnd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39F9EDF8-2365-4933-9932-03CB2A026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4316446"/>
            <a:ext cx="3219899" cy="181000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0" name="자유형 44">
            <a:extLst>
              <a:ext uri="{FF2B5EF4-FFF2-40B4-BE49-F238E27FC236}">
                <a16:creationId xmlns:a16="http://schemas.microsoft.com/office/drawing/2014/main" id="{4968A9D3-DF24-463C-9448-374DCAA584A6}"/>
              </a:ext>
            </a:extLst>
          </p:cNvPr>
          <p:cNvSpPr/>
          <p:nvPr/>
        </p:nvSpPr>
        <p:spPr>
          <a:xfrm>
            <a:off x="3877689" y="5889243"/>
            <a:ext cx="2695757" cy="867192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깔끔한 테이블 역시 좋다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페리카나 너로 정했다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51" name="구부러진 연결선 46">
            <a:extLst>
              <a:ext uri="{FF2B5EF4-FFF2-40B4-BE49-F238E27FC236}">
                <a16:creationId xmlns:a16="http://schemas.microsoft.com/office/drawing/2014/main" id="{3055F308-13DE-4BAD-BC8D-F4EC38B554C8}"/>
              </a:ext>
            </a:extLst>
          </p:cNvPr>
          <p:cNvCxnSpPr>
            <a:cxnSpLocks/>
            <a:stCxn id="16" idx="2"/>
            <a:endCxn id="50" idx="20"/>
          </p:cNvCxnSpPr>
          <p:nvPr/>
        </p:nvCxnSpPr>
        <p:spPr>
          <a:xfrm rot="5400000">
            <a:off x="7452989" y="5225566"/>
            <a:ext cx="355379" cy="2157144"/>
          </a:xfrm>
          <a:prstGeom prst="curvedConnector2">
            <a:avLst/>
          </a:prstGeom>
          <a:ln w="25400" cap="rnd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259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82595"/>
            <a:ext cx="2006600" cy="6075405"/>
          </a:xfrm>
          <a:prstGeom prst="rect">
            <a:avLst/>
          </a:prstGeom>
          <a:solidFill>
            <a:srgbClr val="6C9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t"/>
          <a:lstStyle/>
          <a:p>
            <a:pPr lvl="1">
              <a:lnSpc>
                <a:spcPct val="200000"/>
              </a:lnSpc>
            </a:pP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How Do we Crawl it</a:t>
            </a:r>
          </a:p>
          <a:p>
            <a:pPr lvl="1">
              <a:lnSpc>
                <a:spcPct val="150000"/>
              </a:lnSpc>
            </a:pPr>
            <a:r>
              <a:rPr lang="en-US" altLang="ko-KR" sz="10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614" y="1068345"/>
            <a:ext cx="838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kern="0">
                <a:solidFill>
                  <a:prstClr val="white"/>
                </a:solidFill>
              </a:rPr>
              <a:t>03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66894" y="1830008"/>
            <a:ext cx="57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A51125B-3B74-49A6-9429-6F3D7E7FE451}"/>
              </a:ext>
            </a:extLst>
          </p:cNvPr>
          <p:cNvGrpSpPr/>
          <p:nvPr/>
        </p:nvGrpSpPr>
        <p:grpSpPr>
          <a:xfrm>
            <a:off x="5530045" y="2605225"/>
            <a:ext cx="2845487" cy="2080004"/>
            <a:chOff x="4532245" y="2784096"/>
            <a:chExt cx="2845487" cy="208000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7B3B6FD-E326-43BC-A8B0-BBA58DBF94EE}"/>
                </a:ext>
              </a:extLst>
            </p:cNvPr>
            <p:cNvGrpSpPr/>
            <p:nvPr/>
          </p:nvGrpSpPr>
          <p:grpSpPr>
            <a:xfrm>
              <a:off x="4532245" y="2784096"/>
              <a:ext cx="2845487" cy="2080004"/>
              <a:chOff x="5959101" y="3764633"/>
              <a:chExt cx="2278305" cy="1665403"/>
            </a:xfrm>
          </p:grpSpPr>
          <p:sp>
            <p:nvSpPr>
              <p:cNvPr id="17" name="평행 사변형 16">
                <a:extLst>
                  <a:ext uri="{FF2B5EF4-FFF2-40B4-BE49-F238E27FC236}">
                    <a16:creationId xmlns:a16="http://schemas.microsoft.com/office/drawing/2014/main" id="{54CE3D28-1AEC-4637-88D9-907CDF728281}"/>
                  </a:ext>
                </a:extLst>
              </p:cNvPr>
              <p:cNvSpPr/>
              <p:nvPr/>
            </p:nvSpPr>
            <p:spPr>
              <a:xfrm rot="18900000">
                <a:off x="5959101" y="3982406"/>
                <a:ext cx="1461536" cy="848635"/>
              </a:xfrm>
              <a:prstGeom prst="parallelogram">
                <a:avLst>
                  <a:gd name="adj" fmla="val 57936"/>
                </a:avLst>
              </a:prstGeom>
              <a:solidFill>
                <a:srgbClr val="5DC0E4"/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B6FC4674-8E4D-445D-B0E4-1D7B6043565E}"/>
                  </a:ext>
                </a:extLst>
              </p:cNvPr>
              <p:cNvSpPr/>
              <p:nvPr/>
            </p:nvSpPr>
            <p:spPr>
              <a:xfrm rot="900000" flipV="1">
                <a:off x="6775870" y="3764633"/>
                <a:ext cx="1461536" cy="848635"/>
              </a:xfrm>
              <a:prstGeom prst="parallelogram">
                <a:avLst>
                  <a:gd name="adj" fmla="val 57936"/>
                </a:avLst>
              </a:prstGeom>
              <a:solidFill>
                <a:schemeClr val="bg2">
                  <a:lumMod val="90000"/>
                </a:schemeClr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평행 사변형 18">
                <a:extLst>
                  <a:ext uri="{FF2B5EF4-FFF2-40B4-BE49-F238E27FC236}">
                    <a16:creationId xmlns:a16="http://schemas.microsoft.com/office/drawing/2014/main" id="{C20455F7-9303-4E7D-833E-614DF4D03DFD}"/>
                  </a:ext>
                </a:extLst>
              </p:cNvPr>
              <p:cNvSpPr/>
              <p:nvPr/>
            </p:nvSpPr>
            <p:spPr>
              <a:xfrm rot="18900000" flipV="1">
                <a:off x="6556796" y="4581401"/>
                <a:ext cx="1461536" cy="848635"/>
              </a:xfrm>
              <a:prstGeom prst="parallelogram">
                <a:avLst>
                  <a:gd name="adj" fmla="val 57936"/>
                </a:avLst>
              </a:prstGeom>
              <a:solidFill>
                <a:schemeClr val="bg1">
                  <a:lumMod val="65000"/>
                </a:schemeClr>
              </a:solidFill>
              <a:ln w="25400">
                <a:noFill/>
              </a:ln>
              <a:scene3d>
                <a:camera prst="orthographicFront"/>
                <a:lightRig rig="threePt" dir="t"/>
              </a:scene3d>
              <a:sp3d prstMaterial="plastic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7F52AC-0B81-4DE8-A158-AFB5508864BD}"/>
                </a:ext>
              </a:extLst>
            </p:cNvPr>
            <p:cNvSpPr txBox="1"/>
            <p:nvPr/>
          </p:nvSpPr>
          <p:spPr>
            <a:xfrm>
              <a:off x="5895402" y="2823535"/>
              <a:ext cx="1180901" cy="769441"/>
            </a:xfrm>
            <a:prstGeom prst="rect">
              <a:avLst/>
            </a:prstGeom>
            <a:noFill/>
            <a:scene3d>
              <a:camera prst="perspectiveRelaxedModerately">
                <a:rot lat="19014545" lon="19219125" rev="1103873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b="1" dirty="0">
                  <a:solidFill>
                    <a:prstClr val="white"/>
                  </a:solidFill>
                </a:rPr>
                <a:t>02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863C2D-576D-4268-BD90-DBC84FC00887}"/>
                </a:ext>
              </a:extLst>
            </p:cNvPr>
            <p:cNvSpPr txBox="1"/>
            <p:nvPr/>
          </p:nvSpPr>
          <p:spPr>
            <a:xfrm>
              <a:off x="5547626" y="3938768"/>
              <a:ext cx="1180901" cy="769441"/>
            </a:xfrm>
            <a:prstGeom prst="rect">
              <a:avLst/>
            </a:prstGeom>
            <a:noFill/>
            <a:scene3d>
              <a:camera prst="perspectiveRelaxedModerately">
                <a:rot lat="2074744" lon="19621099" rev="19518161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b="1" dirty="0">
                  <a:solidFill>
                    <a:prstClr val="white"/>
                  </a:solidFill>
                </a:rPr>
                <a:t>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A01190-434E-4C85-A3D3-6A074CEB5DB9}"/>
                </a:ext>
              </a:extLst>
            </p:cNvPr>
            <p:cNvSpPr txBox="1"/>
            <p:nvPr/>
          </p:nvSpPr>
          <p:spPr>
            <a:xfrm>
              <a:off x="4870232" y="3127853"/>
              <a:ext cx="1180901" cy="769441"/>
            </a:xfrm>
            <a:prstGeom prst="rect">
              <a:avLst/>
            </a:prstGeom>
            <a:noFill/>
            <a:scene3d>
              <a:camera prst="perspectiveRelaxedModerately">
                <a:rot lat="2074744" lon="19621099" rev="1218161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400" b="1" dirty="0">
                  <a:solidFill>
                    <a:prstClr val="white"/>
                  </a:solidFill>
                </a:rPr>
                <a:t>01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5B47638-7C78-4B46-9E27-CA4DAFBFDA86}"/>
              </a:ext>
            </a:extLst>
          </p:cNvPr>
          <p:cNvGrpSpPr/>
          <p:nvPr/>
        </p:nvGrpSpPr>
        <p:grpSpPr>
          <a:xfrm>
            <a:off x="5567650" y="2398884"/>
            <a:ext cx="2845487" cy="2080004"/>
            <a:chOff x="4569850" y="2577755"/>
            <a:chExt cx="2845487" cy="2080004"/>
          </a:xfrm>
        </p:grpSpPr>
        <p:sp>
          <p:nvSpPr>
            <p:cNvPr id="21" name="평행 사변형 20">
              <a:extLst>
                <a:ext uri="{FF2B5EF4-FFF2-40B4-BE49-F238E27FC236}">
                  <a16:creationId xmlns:a16="http://schemas.microsoft.com/office/drawing/2014/main" id="{2B0AB4B3-1789-402F-B2DA-89E6F6AA0479}"/>
                </a:ext>
              </a:extLst>
            </p:cNvPr>
            <p:cNvSpPr/>
            <p:nvPr/>
          </p:nvSpPr>
          <p:spPr>
            <a:xfrm rot="18900000">
              <a:off x="4569850" y="2849742"/>
              <a:ext cx="1825384" cy="1059902"/>
            </a:xfrm>
            <a:prstGeom prst="parallelogram">
              <a:avLst>
                <a:gd name="adj" fmla="val 57936"/>
              </a:avLst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평행 사변형 21">
              <a:extLst>
                <a:ext uri="{FF2B5EF4-FFF2-40B4-BE49-F238E27FC236}">
                  <a16:creationId xmlns:a16="http://schemas.microsoft.com/office/drawing/2014/main" id="{703C3D2A-56E7-4742-B68D-4D7E208F127F}"/>
                </a:ext>
              </a:extLst>
            </p:cNvPr>
            <p:cNvSpPr/>
            <p:nvPr/>
          </p:nvSpPr>
          <p:spPr>
            <a:xfrm rot="900000" flipV="1">
              <a:off x="5589953" y="2577755"/>
              <a:ext cx="1825384" cy="1059902"/>
            </a:xfrm>
            <a:prstGeom prst="parallelogram">
              <a:avLst>
                <a:gd name="adj" fmla="val 57936"/>
              </a:avLst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평행 사변형 22">
              <a:extLst>
                <a:ext uri="{FF2B5EF4-FFF2-40B4-BE49-F238E27FC236}">
                  <a16:creationId xmlns:a16="http://schemas.microsoft.com/office/drawing/2014/main" id="{7456E02A-B1ED-46B9-AB06-9C629D46CF40}"/>
                </a:ext>
              </a:extLst>
            </p:cNvPr>
            <p:cNvSpPr/>
            <p:nvPr/>
          </p:nvSpPr>
          <p:spPr>
            <a:xfrm rot="18900000" flipV="1">
              <a:off x="5316340" y="3597857"/>
              <a:ext cx="1825384" cy="1059902"/>
            </a:xfrm>
            <a:prstGeom prst="parallelogram">
              <a:avLst>
                <a:gd name="adj" fmla="val 57936"/>
              </a:avLst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5C1F5B-9A83-4452-83C5-EC72FD2EE152}"/>
              </a:ext>
            </a:extLst>
          </p:cNvPr>
          <p:cNvCxnSpPr>
            <a:cxnSpLocks/>
          </p:cNvCxnSpPr>
          <p:nvPr/>
        </p:nvCxnSpPr>
        <p:spPr>
          <a:xfrm>
            <a:off x="7462840" y="4321040"/>
            <a:ext cx="611263" cy="88528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3AB47A-AF7B-4CC5-84D4-F0F5DD0656DF}"/>
              </a:ext>
            </a:extLst>
          </p:cNvPr>
          <p:cNvSpPr/>
          <p:nvPr/>
        </p:nvSpPr>
        <p:spPr>
          <a:xfrm>
            <a:off x="8696705" y="4969040"/>
            <a:ext cx="2605249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03.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가맹점 전화번호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가맹점의 전화 번호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변수명 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tel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68E5097-A75E-4584-BB75-1FAE4161F31A}"/>
              </a:ext>
            </a:extLst>
          </p:cNvPr>
          <p:cNvCxnSpPr>
            <a:cxnSpLocks/>
          </p:cNvCxnSpPr>
          <p:nvPr/>
        </p:nvCxnSpPr>
        <p:spPr>
          <a:xfrm flipV="1">
            <a:off x="7827668" y="2179218"/>
            <a:ext cx="715205" cy="59516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20E519-0AF4-4BF2-B1E8-5F8A1704A267}"/>
              </a:ext>
            </a:extLst>
          </p:cNvPr>
          <p:cNvSpPr/>
          <p:nvPr/>
        </p:nvSpPr>
        <p:spPr>
          <a:xfrm>
            <a:off x="9193051" y="1467870"/>
            <a:ext cx="2605249" cy="993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02.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가맹점 위치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주소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가맹점의 위치 정보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변수명 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address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AC6BC79A-2BBA-4D40-BCFC-584AF3F4B941}"/>
              </a:ext>
            </a:extLst>
          </p:cNvPr>
          <p:cNvCxnSpPr>
            <a:cxnSpLocks/>
          </p:cNvCxnSpPr>
          <p:nvPr/>
        </p:nvCxnSpPr>
        <p:spPr>
          <a:xfrm flipH="1">
            <a:off x="5037006" y="3560429"/>
            <a:ext cx="1091151" cy="96890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51D49B-1F34-49FC-AFE9-6B407A50BE3B}"/>
              </a:ext>
            </a:extLst>
          </p:cNvPr>
          <p:cNvSpPr/>
          <p:nvPr/>
        </p:nvSpPr>
        <p:spPr>
          <a:xfrm>
            <a:off x="2311884" y="3936746"/>
            <a:ext cx="2605249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01.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가맹점 이름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매장 정보 중 가맹점이름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변수명 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 name</a:t>
            </a: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570D8CC7-01F4-4800-BC9C-AEEDAA40311C}"/>
              </a:ext>
            </a:extLst>
          </p:cNvPr>
          <p:cNvSpPr>
            <a:spLocks/>
          </p:cNvSpPr>
          <p:nvPr/>
        </p:nvSpPr>
        <p:spPr bwMode="auto">
          <a:xfrm>
            <a:off x="8779179" y="1617336"/>
            <a:ext cx="293678" cy="387563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Freeform 36">
            <a:extLst>
              <a:ext uri="{FF2B5EF4-FFF2-40B4-BE49-F238E27FC236}">
                <a16:creationId xmlns:a16="http://schemas.microsoft.com/office/drawing/2014/main" id="{D67F1BE8-5CF4-4A15-AA86-3D406AC51B65}"/>
              </a:ext>
            </a:extLst>
          </p:cNvPr>
          <p:cNvSpPr>
            <a:spLocks noEditPoints="1"/>
          </p:cNvSpPr>
          <p:nvPr/>
        </p:nvSpPr>
        <p:spPr bwMode="auto">
          <a:xfrm>
            <a:off x="8335481" y="5008637"/>
            <a:ext cx="235073" cy="39537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75E71353-1E72-4570-90D1-B5A03A98077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475538" y="3518440"/>
            <a:ext cx="357572" cy="317022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14400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3C4D71-BD6B-4F2B-A9A7-DB324612E2A6}"/>
              </a:ext>
            </a:extLst>
          </p:cNvPr>
          <p:cNvSpPr/>
          <p:nvPr/>
        </p:nvSpPr>
        <p:spPr>
          <a:xfrm>
            <a:off x="0" y="0"/>
            <a:ext cx="2006600" cy="782595"/>
          </a:xfrm>
          <a:prstGeom prst="rect">
            <a:avLst/>
          </a:prstGeom>
          <a:solidFill>
            <a:srgbClr val="416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412448-9DD9-4188-813B-9A7658BE6376}"/>
              </a:ext>
            </a:extLst>
          </p:cNvPr>
          <p:cNvSpPr/>
          <p:nvPr/>
        </p:nvSpPr>
        <p:spPr>
          <a:xfrm>
            <a:off x="2006600" y="0"/>
            <a:ext cx="10185400" cy="782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400" b="1" i="1" kern="0">
                <a:solidFill>
                  <a:prstClr val="white">
                    <a:lumMod val="50000"/>
                  </a:prstClr>
                </a:solidFill>
              </a:rPr>
              <a:t>Chicken Store Crawling </a:t>
            </a:r>
            <a:r>
              <a:rPr lang="en-US" altLang="ko-KR" sz="70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I love chicken, you love chicken, We love chicken.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1D8759-0199-4E2B-8753-54CBBC0E7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4" y="210440"/>
            <a:ext cx="429280" cy="4292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07BF7A8-05CF-4055-807D-87E501B9FAA5}"/>
              </a:ext>
            </a:extLst>
          </p:cNvPr>
          <p:cNvSpPr/>
          <p:nvPr/>
        </p:nvSpPr>
        <p:spPr>
          <a:xfrm>
            <a:off x="776798" y="271191"/>
            <a:ext cx="9401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sz="1400">
                <a:solidFill>
                  <a:prstClr val="whit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조 발표</a:t>
            </a:r>
            <a:endParaRPr lang="ko-KR" altLang="en-US" sz="1400" dirty="0">
              <a:solidFill>
                <a:prstClr val="whit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자유형 25">
            <a:extLst>
              <a:ext uri="{FF2B5EF4-FFF2-40B4-BE49-F238E27FC236}">
                <a16:creationId xmlns:a16="http://schemas.microsoft.com/office/drawing/2014/main" id="{106DE0EA-A6BC-4B70-84D9-251D6C094205}"/>
              </a:ext>
            </a:extLst>
          </p:cNvPr>
          <p:cNvSpPr/>
          <p:nvPr/>
        </p:nvSpPr>
        <p:spPr>
          <a:xfrm>
            <a:off x="2145163" y="1146428"/>
            <a:ext cx="3897313" cy="1294607"/>
          </a:xfrm>
          <a:custGeom>
            <a:avLst/>
            <a:gdLst>
              <a:gd name="connsiteX0" fmla="*/ 535668 w 3517661"/>
              <a:gd name="connsiteY0" fmla="*/ 0 h 1071336"/>
              <a:gd name="connsiteX1" fmla="*/ 2991303 w 3517661"/>
              <a:gd name="connsiteY1" fmla="*/ 0 h 1071336"/>
              <a:gd name="connsiteX2" fmla="*/ 3516088 w 3517661"/>
              <a:gd name="connsiteY2" fmla="*/ 427713 h 1071336"/>
              <a:gd name="connsiteX3" fmla="*/ 3517661 w 3517661"/>
              <a:gd name="connsiteY3" fmla="*/ 443309 h 1071336"/>
              <a:gd name="connsiteX4" fmla="*/ 3512924 w 3517661"/>
              <a:gd name="connsiteY4" fmla="*/ 463879 h 1071336"/>
              <a:gd name="connsiteX5" fmla="*/ 3487474 w 3517661"/>
              <a:gd name="connsiteY5" fmla="*/ 479862 h 1071336"/>
              <a:gd name="connsiteX6" fmla="*/ 3458637 w 3517661"/>
              <a:gd name="connsiteY6" fmla="*/ 471409 h 1071336"/>
              <a:gd name="connsiteX7" fmla="*/ 3446841 w 3517661"/>
              <a:gd name="connsiteY7" fmla="*/ 449915 h 1071336"/>
              <a:gd name="connsiteX8" fmla="*/ 3445977 w 3517661"/>
              <a:gd name="connsiteY8" fmla="*/ 441350 h 1071336"/>
              <a:gd name="connsiteX9" fmla="*/ 2987485 w 3517661"/>
              <a:gd name="connsiteY9" fmla="*/ 67668 h 1071336"/>
              <a:gd name="connsiteX10" fmla="*/ 539485 w 3517661"/>
              <a:gd name="connsiteY10" fmla="*/ 67668 h 1071336"/>
              <a:gd name="connsiteX11" fmla="*/ 71485 w 3517661"/>
              <a:gd name="connsiteY11" fmla="*/ 535668 h 1071336"/>
              <a:gd name="connsiteX12" fmla="*/ 539485 w 3517661"/>
              <a:gd name="connsiteY12" fmla="*/ 1003668 h 1071336"/>
              <a:gd name="connsiteX13" fmla="*/ 2987485 w 3517661"/>
              <a:gd name="connsiteY13" fmla="*/ 1003668 h 1071336"/>
              <a:gd name="connsiteX14" fmla="*/ 3387732 w 3517661"/>
              <a:gd name="connsiteY14" fmla="*/ 778344 h 1071336"/>
              <a:gd name="connsiteX15" fmla="*/ 3445364 w 3517661"/>
              <a:gd name="connsiteY15" fmla="*/ 631548 h 1071336"/>
              <a:gd name="connsiteX16" fmla="*/ 3457103 w 3517661"/>
              <a:gd name="connsiteY16" fmla="*/ 614885 h 1071336"/>
              <a:gd name="connsiteX17" fmla="*/ 3486705 w 3517661"/>
              <a:gd name="connsiteY17" fmla="*/ 609702 h 1071336"/>
              <a:gd name="connsiteX18" fmla="*/ 3510212 w 3517661"/>
              <a:gd name="connsiteY18" fmla="*/ 628423 h 1071336"/>
              <a:gd name="connsiteX19" fmla="*/ 3513113 w 3517661"/>
              <a:gd name="connsiteY19" fmla="*/ 653643 h 1071336"/>
              <a:gd name="connsiteX20" fmla="*/ 3489815 w 3517661"/>
              <a:gd name="connsiteY20" fmla="*/ 732084 h 1071336"/>
              <a:gd name="connsiteX21" fmla="*/ 2991303 w 3517661"/>
              <a:gd name="connsiteY21" fmla="*/ 1071336 h 1071336"/>
              <a:gd name="connsiteX22" fmla="*/ 535668 w 3517661"/>
              <a:gd name="connsiteY22" fmla="*/ 1071336 h 1071336"/>
              <a:gd name="connsiteX23" fmla="*/ 0 w 3517661"/>
              <a:gd name="connsiteY23" fmla="*/ 535668 h 1071336"/>
              <a:gd name="connsiteX24" fmla="*/ 535668 w 3517661"/>
              <a:gd name="connsiteY24" fmla="*/ 0 h 107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17661" h="1071336">
                <a:moveTo>
                  <a:pt x="535668" y="0"/>
                </a:moveTo>
                <a:lnTo>
                  <a:pt x="2991303" y="0"/>
                </a:lnTo>
                <a:cubicBezTo>
                  <a:pt x="3250164" y="0"/>
                  <a:pt x="3466139" y="183618"/>
                  <a:pt x="3516088" y="427713"/>
                </a:cubicBezTo>
                <a:lnTo>
                  <a:pt x="3517661" y="443309"/>
                </a:lnTo>
                <a:lnTo>
                  <a:pt x="3512924" y="463879"/>
                </a:lnTo>
                <a:cubicBezTo>
                  <a:pt x="3507024" y="472393"/>
                  <a:pt x="3498074" y="478392"/>
                  <a:pt x="3487474" y="479862"/>
                </a:cubicBezTo>
                <a:cubicBezTo>
                  <a:pt x="3476875" y="481332"/>
                  <a:pt x="3466631" y="477995"/>
                  <a:pt x="3458637" y="471409"/>
                </a:cubicBezTo>
                <a:lnTo>
                  <a:pt x="3446841" y="449915"/>
                </a:lnTo>
                <a:lnTo>
                  <a:pt x="3445977" y="441350"/>
                </a:lnTo>
                <a:cubicBezTo>
                  <a:pt x="3402338" y="228090"/>
                  <a:pt x="3213646" y="67668"/>
                  <a:pt x="2987485" y="67668"/>
                </a:cubicBezTo>
                <a:lnTo>
                  <a:pt x="539485" y="67668"/>
                </a:lnTo>
                <a:cubicBezTo>
                  <a:pt x="281016" y="67668"/>
                  <a:pt x="71485" y="277199"/>
                  <a:pt x="71485" y="535668"/>
                </a:cubicBezTo>
                <a:cubicBezTo>
                  <a:pt x="71485" y="794137"/>
                  <a:pt x="281016" y="1003668"/>
                  <a:pt x="539485" y="1003668"/>
                </a:cubicBezTo>
                <a:lnTo>
                  <a:pt x="2987485" y="1003668"/>
                </a:lnTo>
                <a:cubicBezTo>
                  <a:pt x="3157106" y="1003668"/>
                  <a:pt x="3305650" y="913431"/>
                  <a:pt x="3387732" y="778344"/>
                </a:cubicBezTo>
                <a:lnTo>
                  <a:pt x="3445364" y="631548"/>
                </a:lnTo>
                <a:lnTo>
                  <a:pt x="3457103" y="614885"/>
                </a:lnTo>
                <a:cubicBezTo>
                  <a:pt x="3465782" y="609232"/>
                  <a:pt x="3476335" y="607059"/>
                  <a:pt x="3486705" y="609702"/>
                </a:cubicBezTo>
                <a:cubicBezTo>
                  <a:pt x="3497073" y="612345"/>
                  <a:pt x="3505298" y="619305"/>
                  <a:pt x="3510212" y="628423"/>
                </a:cubicBezTo>
                <a:lnTo>
                  <a:pt x="3513113" y="653643"/>
                </a:lnTo>
                <a:lnTo>
                  <a:pt x="3489815" y="732084"/>
                </a:lnTo>
                <a:cubicBezTo>
                  <a:pt x="3411475" y="930754"/>
                  <a:pt x="3217807" y="1071336"/>
                  <a:pt x="2991303" y="1071336"/>
                </a:cubicBezTo>
                <a:lnTo>
                  <a:pt x="535668" y="1071336"/>
                </a:lnTo>
                <a:cubicBezTo>
                  <a:pt x="239827" y="1071336"/>
                  <a:pt x="0" y="831509"/>
                  <a:pt x="0" y="535668"/>
                </a:cubicBezTo>
                <a:cubicBezTo>
                  <a:pt x="0" y="239827"/>
                  <a:pt x="239827" y="0"/>
                  <a:pt x="53566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나중에 원활하게 데이터를 사용하기 위해서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..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크롤링할 데이터의 속성을 다같이 약속하였다</a:t>
            </a:r>
            <a:r>
              <a:rPr lang="en-US" altLang="ko-KR" sz="1000">
                <a:solidFill>
                  <a:prstClr val="black">
                    <a:lumMod val="65000"/>
                    <a:lumOff val="35000"/>
                  </a:prst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965858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1191</Words>
  <Application>Microsoft Office PowerPoint</Application>
  <PresentationFormat>와이드스크린</PresentationFormat>
  <Paragraphs>219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나눔스퀘어 Light</vt:lpstr>
      <vt:lpstr>맑은 고딕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인철</cp:lastModifiedBy>
  <cp:revision>8</cp:revision>
  <dcterms:created xsi:type="dcterms:W3CDTF">2021-05-12T15:50:21Z</dcterms:created>
  <dcterms:modified xsi:type="dcterms:W3CDTF">2021-08-27T07:09:41Z</dcterms:modified>
</cp:coreProperties>
</file>